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8288000" cy="10287000"/>
  <p:notesSz cx="6858000" cy="9144000"/>
  <p:embeddedFontLst>
    <p:embeddedFont>
      <p:font typeface="Aclonica" panose="02060503000000020004" pitchFamily="18" charset="0"/>
      <p:regular r:id="rId64"/>
    </p:embeddedFont>
    <p:embeddedFont>
      <p:font typeface="Arimo" panose="020B0604020202020204" pitchFamily="34" charset="0"/>
      <p:regular r:id="rId65"/>
      <p:bold r:id="rId66"/>
      <p:italic r:id="rId67"/>
      <p:boldItalic r:id="rId68"/>
    </p:embeddedFont>
    <p:embeddedFont>
      <p:font typeface="Bree Serif" panose="02000503040000020004" pitchFamily="2" charset="77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omfortaa" pitchFamily="2" charset="0"/>
      <p:regular r:id="rId74"/>
      <p:bold r:id="rId75"/>
    </p:embeddedFont>
    <p:embeddedFont>
      <p:font typeface="Cormorant Garamond" pitchFamily="2" charset="77"/>
      <p:regular r:id="rId76"/>
      <p:bold r:id="rId77"/>
      <p:italic r:id="rId78"/>
      <p:boldItalic r:id="rId79"/>
    </p:embeddedFont>
    <p:embeddedFont>
      <p:font typeface="Cormorant Garamond Light" pitchFamily="2" charset="77"/>
      <p:regular r:id="rId80"/>
      <p:bold r:id="rId81"/>
      <p:italic r:id="rId82"/>
      <p:boldItalic r:id="rId83"/>
    </p:embeddedFont>
    <p:embeddedFont>
      <p:font typeface="Cormorant Garamond Medium" pitchFamily="2" charset="77"/>
      <p:regular r:id="rId84"/>
      <p:bold r:id="rId85"/>
      <p:italic r:id="rId86"/>
      <p:boldItalic r:id="rId87"/>
    </p:embeddedFont>
    <p:embeddedFont>
      <p:font typeface="Cormorant Garamond SemiBold" pitchFamily="2" charset="77"/>
      <p:regular r:id="rId88"/>
      <p:bold r:id="rId89"/>
      <p:italic r:id="rId90"/>
      <p:boldItalic r:id="rId91"/>
    </p:embeddedFont>
    <p:embeddedFont>
      <p:font typeface="Georgia" panose="02040502050405020303" pitchFamily="18" charset="0"/>
      <p:regular r:id="rId92"/>
      <p:bold r:id="rId93"/>
      <p:italic r:id="rId94"/>
      <p:boldItalic r:id="rId95"/>
    </p:embeddedFont>
    <p:embeddedFont>
      <p:font typeface="Libre Baskerville" panose="02000000000000000000" pitchFamily="2" charset="0"/>
      <p:regular r:id="rId96"/>
      <p:bold r:id="rId97"/>
      <p:italic r:id="rId98"/>
    </p:embeddedFont>
    <p:embeddedFont>
      <p:font typeface="Merriweather" pitchFamily="2" charset="77"/>
      <p:regular r:id="rId99"/>
      <p:bold r:id="rId100"/>
      <p:italic r:id="rId101"/>
      <p:boldItalic r:id="rId10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709"/>
  </p:normalViewPr>
  <p:slideViewPr>
    <p:cSldViewPr snapToGrid="0">
      <p:cViewPr varScale="1">
        <p:scale>
          <a:sx n="112" d="100"/>
          <a:sy n="112" d="100"/>
        </p:scale>
        <p:origin x="-296" y="7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font" Target="fonts/font2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102" Type="http://schemas.openxmlformats.org/officeDocument/2006/relationships/font" Target="fonts/font39.fntdata"/><Relationship Id="rId5" Type="http://schemas.openxmlformats.org/officeDocument/2006/relationships/slide" Target="slides/slide4.xml"/><Relationship Id="rId90" Type="http://schemas.openxmlformats.org/officeDocument/2006/relationships/font" Target="fonts/font27.fntdata"/><Relationship Id="rId95" Type="http://schemas.openxmlformats.org/officeDocument/2006/relationships/font" Target="fonts/font3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font" Target="fonts/font25.fntdata"/><Relationship Id="rId91" Type="http://schemas.openxmlformats.org/officeDocument/2006/relationships/font" Target="fonts/font28.fntdata"/><Relationship Id="rId96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94" Type="http://schemas.openxmlformats.org/officeDocument/2006/relationships/font" Target="fonts/font31.fntdata"/><Relationship Id="rId99" Type="http://schemas.openxmlformats.org/officeDocument/2006/relationships/font" Target="fonts/font36.fntdata"/><Relationship Id="rId101" Type="http://schemas.openxmlformats.org/officeDocument/2006/relationships/font" Target="fonts/font3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97" Type="http://schemas.openxmlformats.org/officeDocument/2006/relationships/font" Target="fonts/font34.fntdata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92" Type="http://schemas.openxmlformats.org/officeDocument/2006/relationships/font" Target="fonts/font2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61" Type="http://schemas.openxmlformats.org/officeDocument/2006/relationships/slide" Target="slides/slide60.xml"/><Relationship Id="rId82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4.fntdata"/><Relationship Id="rId100" Type="http://schemas.openxmlformats.org/officeDocument/2006/relationships/font" Target="fonts/font37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93" Type="http://schemas.openxmlformats.org/officeDocument/2006/relationships/font" Target="fonts/font30.fntdata"/><Relationship Id="rId98" Type="http://schemas.openxmlformats.org/officeDocument/2006/relationships/font" Target="fonts/font3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57" name="Google Shape;257;p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58" name="Google Shape;258;p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61" name="Google Shape;261;p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00" name="Google Shape;300;p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18" name="Google Shape;318;p1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19" name="Google Shape;319;p1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22" name="Google Shape;322;p1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f9c4c4d5f8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38" name="Google Shape;338;g2f9c4c4d5f8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39" name="Google Shape;339;g2f9c4c4d5f8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2f9c4c4d5f8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2f9c4c4d5f8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2" name="Google Shape;342;g2f9c4c4d5f8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f8909e5aa9_0_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59" name="Google Shape;359;g2f8909e5aa9_0_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60" name="Google Shape;360;g2f8909e5aa9_0_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2f8909e5aa9_0_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2f8909e5aa9_0_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63" name="Google Shape;363;g2f8909e5aa9_0_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fd7e3e3040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76" name="Google Shape;376;g2fd7e3e3040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77" name="Google Shape;377;g2fd7e3e3040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2fd7e3e3040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2fd7e3e3040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80" name="Google Shape;380;g2fd7e3e3040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94" name="Google Shape;394;p1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95" name="Google Shape;395;p1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98" name="Google Shape;398;p1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12" name="Google Shape;412;p1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13" name="Google Shape;413;p1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email quickly and carrel hours.</a:t>
            </a:r>
            <a:endParaRPr/>
          </a:p>
        </p:txBody>
      </p:sp>
      <p:sp>
        <p:nvSpPr>
          <p:cNvPr id="415" name="Google Shape;415;p1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16" name="Google Shape;416;p1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33" name="Google Shape;433;p1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34" name="Google Shape;434;p1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 seconds explanation through duties:</a:t>
            </a:r>
            <a:br>
              <a:rPr lang="en-US"/>
            </a:br>
            <a:r>
              <a:rPr lang="en-US"/>
              <a:t>We manage the dues and forms, bake sales events, and planning for big events. </a:t>
            </a:r>
            <a:endParaRPr/>
          </a:p>
        </p:txBody>
      </p:sp>
      <p:sp>
        <p:nvSpPr>
          <p:cNvPr id="436" name="Google Shape;436;p1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37" name="Google Shape;437;p1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12096a5a5_1_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8" name="Google Shape;108;g2812096a5a5_1_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9" name="Google Shape;109;g2812096a5a5_1_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2812096a5a5_1_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2812096a5a5_1_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2" name="Google Shape;112;g2812096a5a5_1_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fd75fe606d_2_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56" name="Google Shape;456;g2fd75fe606d_2_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57" name="Google Shape;457;g2fd75fe606d_2_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g2fd75fe606d_2_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Here’s some quick perks, scholarships, “fun event in austin”, Discounted OAT Prep, job portal</a:t>
            </a:r>
            <a:endParaRPr/>
          </a:p>
        </p:txBody>
      </p:sp>
      <p:sp>
        <p:nvSpPr>
          <p:cNvPr id="459" name="Google Shape;459;g2fd75fe606d_2_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60" name="Google Shape;460;g2fd75fe606d_2_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0afd00793c_3_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80" name="Google Shape;480;g30afd00793c_3_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81" name="Google Shape;481;g30afd00793c_3_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g30afd00793c_3_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email quickly and carrel hours.</a:t>
            </a:r>
            <a:endParaRPr/>
          </a:p>
        </p:txBody>
      </p:sp>
      <p:sp>
        <p:nvSpPr>
          <p:cNvPr id="483" name="Google Shape;483;g30afd00793c_3_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84" name="Google Shape;484;g30afd00793c_3_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99" name="Google Shape;499;p1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00" name="Google Shape;500;p1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Memberships: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have not applied, visit uhpops.org and click “join pops” and you will see all the relevant information for full memberships. Deadline is October 9, which is our 3rd GM. T-shirts will be available during the 3rd GM</a:t>
            </a:r>
            <a:endParaRPr/>
          </a:p>
        </p:txBody>
      </p:sp>
      <p:sp>
        <p:nvSpPr>
          <p:cNvPr id="502" name="Google Shape;502;p1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03" name="Google Shape;503;p1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27" name="Google Shape;527;p1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28" name="Google Shape;528;p1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Forget about what we said last week, we are going back to the regular and doing bake nights! It’ll be a night for getting ready for the bake sale the next day!</a:t>
            </a:r>
            <a:endParaRPr/>
          </a:p>
        </p:txBody>
      </p:sp>
      <p:sp>
        <p:nvSpPr>
          <p:cNvPr id="530" name="Google Shape;530;p1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31" name="Google Shape;531;p1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56" name="Google Shape;556;p1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57" name="Google Shape;557;p1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60" name="Google Shape;560;p1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080500d7e6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g3080500d7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faac2031b5_0_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Duties Slide Without OAT Bank</a:t>
            </a:r>
            <a:endParaRPr/>
          </a:p>
        </p:txBody>
      </p:sp>
      <p:sp>
        <p:nvSpPr>
          <p:cNvPr id="593" name="Google Shape;593;g2faac2031b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fd8dbca3d3_0_2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g2fd8dbca3d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45" name="Google Shape;645;p2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46" name="Google Shape;646;p2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49" name="Google Shape;649;p2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6" name="Google Shape;126;p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30" name="Google Shape;130;p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fd8dbca3d3_0_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64" name="Google Shape;664;g2fd8dbca3d3_0_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65" name="Google Shape;665;g2fd8dbca3d3_0_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g2fd8dbca3d3_0_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g2fd8dbca3d3_0_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68" name="Google Shape;668;g2fd8dbca3d3_0_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83" name="Google Shape;683;p2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84" name="Google Shape;684;p2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5" name="Google Shape;685;p2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87" name="Google Shape;687;p2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09f6883405_0_3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04" name="Google Shape;704;g309f6883405_0_3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05" name="Google Shape;705;g309f6883405_0_3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g309f6883405_0_3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g309f6883405_0_3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08" name="Google Shape;708;g309f6883405_0_3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23" name="Google Shape;723;p2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24" name="Google Shape;724;p2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5" name="Google Shape;725;p2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27" name="Google Shape;727;p2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41" name="Google Shape;741;p2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42" name="Google Shape;742;p2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45" name="Google Shape;745;p2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f865c47335_1_2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58" name="Google Shape;758;g2f865c47335_1_2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59" name="Google Shape;759;g2f865c47335_1_2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g2f865c47335_1_2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g2f865c47335_1_2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62" name="Google Shape;762;g2f865c47335_1_2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0afd00793c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30afd00793c_5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g30afd00793c_5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f865c47335_1_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91" name="Google Shape;791;g2f865c47335_1_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92" name="Google Shape;792;g2f865c47335_1_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g2f865c47335_1_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g2f865c47335_1_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95" name="Google Shape;795;g2f865c47335_1_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813" name="Google Shape;813;p2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14" name="Google Shape;814;p2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5" name="Google Shape;815;p2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817" name="Google Shape;817;p2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831" name="Google Shape;831;p2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32" name="Google Shape;832;p2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2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835" name="Google Shape;835;p2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4" name="Google Shape;144;p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5" name="Google Shape;145;p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8" name="Google Shape;148;p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f86508ef5f_1_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g2f86508ef5f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0afd00793c_0_3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30afd00793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2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06" name="Google Shape;906;p2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07" name="Google Shape;907;p2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8" name="Google Shape;908;p2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2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10" name="Google Shape;910;p2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24" name="Google Shape;924;p3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25" name="Google Shape;925;p3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p3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28" name="Google Shape;928;p3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f9a02b7b26_0_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42" name="Google Shape;942;g2f9a02b7b26_0_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43" name="Google Shape;943;g2f9a02b7b26_0_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4" name="Google Shape;944;g2f9a02b7b26_0_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g2f9a02b7b26_0_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46" name="Google Shape;946;g2f9a02b7b26_0_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0ce3566caf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62" name="Google Shape;962;g30ce3566caf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63" name="Google Shape;963;g30ce3566caf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4" name="Google Shape;964;g30ce3566caf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g30ce3566caf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66" name="Google Shape;966;g30ce3566caf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8722b14c29_3_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82" name="Google Shape;982;g28722b14c29_3_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83" name="Google Shape;983;g28722b14c29_3_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g28722b14c29_3_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g28722b14c29_3_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86" name="Google Shape;986;g28722b14c29_3_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3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23" name="Google Shape;1023;p3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24" name="Google Shape;1024;p3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5" name="Google Shape;1025;p3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27" name="Google Shape;1027;p3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1" name="Google Shape;161;p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2" name="Google Shape;162;p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5" name="Google Shape;165;p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41" name="Google Shape;1041;p3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42" name="Google Shape;1042;p3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3" name="Google Shape;1043;p3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45" name="Google Shape;1045;p3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f8707dcdaf_1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98" name="Google Shape;1098;g2f8707dcdaf_1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99" name="Google Shape;1099;g2f8707dcdaf_1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g2f8707dcdaf_1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g2f8707dcdaf_1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02" name="Google Shape;1102;g2f8707dcdaf_1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0afd00793c_6_2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18" name="Google Shape;1118;g30afd00793c_6_2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19" name="Google Shape;1119;g30afd00793c_6_2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g30afd00793c_6_2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g30afd00793c_6_2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22" name="Google Shape;1122;g30afd00793c_6_2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0afd00793c_6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38" name="Google Shape;1138;g30afd00793c_6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39" name="Google Shape;1139;g30afd00793c_6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0" name="Google Shape;1140;g30afd00793c_6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g30afd00793c_6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42" name="Google Shape;1142;g30afd00793c_6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74" name="Google Shape;1174;p3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75" name="Google Shape;1175;p3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6" name="Google Shape;1176;p3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3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78" name="Google Shape;1178;p3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92" name="Google Shape;1192;p3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93" name="Google Shape;1193;p3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4" name="Google Shape;1194;p3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96" name="Google Shape;1196;p3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3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10" name="Google Shape;1210;p3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11" name="Google Shape;1211;p3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2" name="Google Shape;1212;p3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3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14" name="Google Shape;1214;p3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2fd564a3526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28" name="Google Shape;1228;g2fd564a3526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29" name="Google Shape;1229;g2fd564a3526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0" name="Google Shape;1230;g2fd564a3526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g2fd564a3526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32" name="Google Shape;1232;g2fd564a3526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2871c2dd5f1_0_6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45" name="Google Shape;1245;g2871c2dd5f1_0_6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46" name="Google Shape;1246;g2871c2dd5f1_0_6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7" name="Google Shape;1247;g2871c2dd5f1_0_6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g2871c2dd5f1_0_6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49" name="Google Shape;1249;g2871c2dd5f1_0_6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94" name="Google Shape;194;p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Dr. Sapoznik</a:t>
            </a:r>
            <a:endParaRPr/>
          </a:p>
        </p:txBody>
      </p:sp>
      <p:sp>
        <p:nvSpPr>
          <p:cNvPr id="197" name="Google Shape;197;p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98" name="Google Shape;198;p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71c2dd5f1_0_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21" name="Google Shape;221;g2871c2dd5f1_0_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2" name="Google Shape;222;g2871c2dd5f1_0_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2871c2dd5f1_0_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871c2dd5f1_0_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25" name="Google Shape;225;g2871c2dd5f1_0_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71c2dd5f1_0_2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39" name="Google Shape;239;g2871c2dd5f1_0_2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0" name="Google Shape;240;g2871c2dd5f1_0_2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2871c2dd5f1_0_2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871c2dd5f1_0_2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43" name="Google Shape;243;g2871c2dd5f1_0_2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jp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15.png"/><Relationship Id="rId5" Type="http://schemas.openxmlformats.org/officeDocument/2006/relationships/image" Target="../media/image37.pn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9.jpg"/><Relationship Id="rId5" Type="http://schemas.openxmlformats.org/officeDocument/2006/relationships/image" Target="../media/image12.png"/><Relationship Id="rId10" Type="http://schemas.openxmlformats.org/officeDocument/2006/relationships/image" Target="../media/image48.jpg"/><Relationship Id="rId4" Type="http://schemas.openxmlformats.org/officeDocument/2006/relationships/image" Target="../media/image11.png"/><Relationship Id="rId9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2.png"/><Relationship Id="rId10" Type="http://schemas.openxmlformats.org/officeDocument/2006/relationships/image" Target="../media/image5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57.png"/><Relationship Id="rId5" Type="http://schemas.openxmlformats.org/officeDocument/2006/relationships/image" Target="../media/image18.png"/><Relationship Id="rId10" Type="http://schemas.openxmlformats.org/officeDocument/2006/relationships/image" Target="../media/image56.jpg"/><Relationship Id="rId4" Type="http://schemas.openxmlformats.org/officeDocument/2006/relationships/image" Target="../media/image17.png"/><Relationship Id="rId9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12.png"/><Relationship Id="rId10" Type="http://schemas.openxmlformats.org/officeDocument/2006/relationships/image" Target="../media/image59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hyperlink" Target="mailto:uhpops.secretary@gmail.com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13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64.png"/><Relationship Id="rId5" Type="http://schemas.openxmlformats.org/officeDocument/2006/relationships/image" Target="../media/image11.png"/><Relationship Id="rId10" Type="http://schemas.openxmlformats.org/officeDocument/2006/relationships/image" Target="../media/image63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6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71.png"/><Relationship Id="rId5" Type="http://schemas.openxmlformats.org/officeDocument/2006/relationships/image" Target="../media/image12.png"/><Relationship Id="rId10" Type="http://schemas.openxmlformats.org/officeDocument/2006/relationships/image" Target="../media/image70.png"/><Relationship Id="rId4" Type="http://schemas.openxmlformats.org/officeDocument/2006/relationships/image" Target="../media/image11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7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75.png"/><Relationship Id="rId5" Type="http://schemas.openxmlformats.org/officeDocument/2006/relationships/image" Target="../media/image12.png"/><Relationship Id="rId15" Type="http://schemas.openxmlformats.org/officeDocument/2006/relationships/image" Target="../media/image79.gif"/><Relationship Id="rId10" Type="http://schemas.openxmlformats.org/officeDocument/2006/relationships/image" Target="../media/image74.jpg"/><Relationship Id="rId4" Type="http://schemas.openxmlformats.org/officeDocument/2006/relationships/image" Target="../media/image11.png"/><Relationship Id="rId9" Type="http://schemas.openxmlformats.org/officeDocument/2006/relationships/image" Target="../media/image73.png"/><Relationship Id="rId14" Type="http://schemas.openxmlformats.org/officeDocument/2006/relationships/image" Target="../media/image7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mailto:uhpops.secretary@gmail.com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8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83.jpg"/><Relationship Id="rId5" Type="http://schemas.openxmlformats.org/officeDocument/2006/relationships/image" Target="../media/image37.png"/><Relationship Id="rId10" Type="http://schemas.openxmlformats.org/officeDocument/2006/relationships/image" Target="../media/image82.jpg"/><Relationship Id="rId4" Type="http://schemas.openxmlformats.org/officeDocument/2006/relationships/image" Target="../media/image40.png"/><Relationship Id="rId9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86.gif"/><Relationship Id="rId5" Type="http://schemas.openxmlformats.org/officeDocument/2006/relationships/image" Target="../media/image37.png"/><Relationship Id="rId10" Type="http://schemas.openxmlformats.org/officeDocument/2006/relationships/image" Target="../media/image85.gif"/><Relationship Id="rId4" Type="http://schemas.openxmlformats.org/officeDocument/2006/relationships/image" Target="../media/image40.png"/><Relationship Id="rId9" Type="http://schemas.openxmlformats.org/officeDocument/2006/relationships/image" Target="../media/image8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0.gif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8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88.jpg"/><Relationship Id="rId5" Type="http://schemas.openxmlformats.org/officeDocument/2006/relationships/image" Target="../media/image37.png"/><Relationship Id="rId10" Type="http://schemas.openxmlformats.org/officeDocument/2006/relationships/image" Target="../media/image87.jpg"/><Relationship Id="rId4" Type="http://schemas.openxmlformats.org/officeDocument/2006/relationships/image" Target="../media/image40.png"/><Relationship Id="rId9" Type="http://schemas.openxmlformats.org/officeDocument/2006/relationships/hyperlink" Target="mailto:uhpops.secretary@gmail.co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1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hyperlink" Target="mailto:uhpops.secretary@gmail.co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83.jpg"/><Relationship Id="rId5" Type="http://schemas.openxmlformats.org/officeDocument/2006/relationships/image" Target="../media/image37.png"/><Relationship Id="rId10" Type="http://schemas.openxmlformats.org/officeDocument/2006/relationships/image" Target="../media/image82.jpg"/><Relationship Id="rId4" Type="http://schemas.openxmlformats.org/officeDocument/2006/relationships/image" Target="../media/image40.png"/><Relationship Id="rId9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5.png"/><Relationship Id="rId4" Type="http://schemas.openxmlformats.org/officeDocument/2006/relationships/image" Target="../media/image11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7.png"/><Relationship Id="rId4" Type="http://schemas.openxmlformats.org/officeDocument/2006/relationships/image" Target="../media/image11.png"/><Relationship Id="rId9" Type="http://schemas.openxmlformats.org/officeDocument/2006/relationships/hyperlink" Target="mailto:uhpops.volunteer@gmail.com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8.jpg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06.png"/><Relationship Id="rId5" Type="http://schemas.openxmlformats.org/officeDocument/2006/relationships/image" Target="../media/image12.png"/><Relationship Id="rId10" Type="http://schemas.openxmlformats.org/officeDocument/2006/relationships/image" Target="../media/image105.png"/><Relationship Id="rId4" Type="http://schemas.openxmlformats.org/officeDocument/2006/relationships/image" Target="../media/image11.png"/><Relationship Id="rId9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11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12.png"/><Relationship Id="rId5" Type="http://schemas.openxmlformats.org/officeDocument/2006/relationships/image" Target="../media/image37.png"/><Relationship Id="rId10" Type="http://schemas.openxmlformats.org/officeDocument/2006/relationships/image" Target="../media/image111.jpg"/><Relationship Id="rId4" Type="http://schemas.openxmlformats.org/officeDocument/2006/relationships/image" Target="../media/image40.png"/><Relationship Id="rId9" Type="http://schemas.openxmlformats.org/officeDocument/2006/relationships/image" Target="../media/image110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g"/><Relationship Id="rId18" Type="http://schemas.openxmlformats.org/officeDocument/2006/relationships/image" Target="../media/image124.jp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118.jpg"/><Relationship Id="rId17" Type="http://schemas.openxmlformats.org/officeDocument/2006/relationships/image" Target="../media/image123.jp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17.jpg"/><Relationship Id="rId5" Type="http://schemas.openxmlformats.org/officeDocument/2006/relationships/image" Target="../media/image37.png"/><Relationship Id="rId15" Type="http://schemas.openxmlformats.org/officeDocument/2006/relationships/image" Target="../media/image121.jpg"/><Relationship Id="rId10" Type="http://schemas.openxmlformats.org/officeDocument/2006/relationships/image" Target="../media/image116.jpg"/><Relationship Id="rId4" Type="http://schemas.openxmlformats.org/officeDocument/2006/relationships/image" Target="../media/image40.png"/><Relationship Id="rId9" Type="http://schemas.openxmlformats.org/officeDocument/2006/relationships/image" Target="../media/image115.jpg"/><Relationship Id="rId14" Type="http://schemas.openxmlformats.org/officeDocument/2006/relationships/image" Target="../media/image12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27.png"/><Relationship Id="rId4" Type="http://schemas.openxmlformats.org/officeDocument/2006/relationships/image" Target="../media/image11.png"/><Relationship Id="rId9" Type="http://schemas.openxmlformats.org/officeDocument/2006/relationships/hyperlink" Target="mailto:uhpops.pr@gmail.com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28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4.png"/><Relationship Id="rId5" Type="http://schemas.openxmlformats.org/officeDocument/2006/relationships/image" Target="../media/image37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40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3.jpg"/><Relationship Id="rId5" Type="http://schemas.openxmlformats.org/officeDocument/2006/relationships/image" Target="../media/image37.png"/><Relationship Id="rId10" Type="http://schemas.openxmlformats.org/officeDocument/2006/relationships/image" Target="../media/image142.jpg"/><Relationship Id="rId4" Type="http://schemas.openxmlformats.org/officeDocument/2006/relationships/image" Target="../media/image40.png"/><Relationship Id="rId9" Type="http://schemas.openxmlformats.org/officeDocument/2006/relationships/image" Target="../media/image141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4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9.png"/><Relationship Id="rId5" Type="http://schemas.openxmlformats.org/officeDocument/2006/relationships/image" Target="../media/image37.png"/><Relationship Id="rId10" Type="http://schemas.openxmlformats.org/officeDocument/2006/relationships/image" Target="../media/image148.png"/><Relationship Id="rId4" Type="http://schemas.openxmlformats.org/officeDocument/2006/relationships/image" Target="../media/image40.png"/><Relationship Id="rId9" Type="http://schemas.openxmlformats.org/officeDocument/2006/relationships/image" Target="../media/image14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5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/>
          <p:nvPr/>
        </p:nvSpPr>
        <p:spPr>
          <a:xfrm rot="4681189">
            <a:off x="-2632859" y="1692454"/>
            <a:ext cx="13066897" cy="6902103"/>
          </a:xfrm>
          <a:custGeom>
            <a:avLst/>
            <a:gdLst/>
            <a:ahLst/>
            <a:cxnLst/>
            <a:rect l="l" t="t" r="r" b="b"/>
            <a:pathLst>
              <a:path w="1144707" h="604649" extrusionOk="0">
                <a:moveTo>
                  <a:pt x="126536" y="0"/>
                </a:moveTo>
                <a:lnTo>
                  <a:pt x="0" y="596322"/>
                </a:lnTo>
                <a:lnTo>
                  <a:pt x="1018170" y="604649"/>
                </a:lnTo>
                <a:lnTo>
                  <a:pt x="1144706" y="8326"/>
                </a:lnTo>
                <a:lnTo>
                  <a:pt x="12653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94" t="-18824" r="-8034" b="-18570"/>
            </a:stretch>
          </a:blipFill>
          <a:ln>
            <a:noFill/>
          </a:ln>
        </p:spPr>
      </p:sp>
      <p:cxnSp>
        <p:nvCxnSpPr>
          <p:cNvPr id="93" name="Google Shape;93;p13"/>
          <p:cNvCxnSpPr/>
          <p:nvPr/>
        </p:nvCxnSpPr>
        <p:spPr>
          <a:xfrm>
            <a:off x="-719846" y="-398628"/>
            <a:ext cx="2368382" cy="11354489"/>
          </a:xfrm>
          <a:prstGeom prst="straightConnector1">
            <a:avLst/>
          </a:prstGeom>
          <a:noFill/>
          <a:ln w="38100" cap="flat" cmpd="sng">
            <a:solidFill>
              <a:srgbClr val="D4CBB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>
            <a:off x="6171281" y="-551028"/>
            <a:ext cx="2368382" cy="11354489"/>
          </a:xfrm>
          <a:prstGeom prst="straightConnector1">
            <a:avLst/>
          </a:prstGeom>
          <a:noFill/>
          <a:ln w="38100" cap="flat" cmpd="sng">
            <a:solidFill>
              <a:srgbClr val="D4CB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" name="Google Shape;95;p13"/>
          <p:cNvSpPr/>
          <p:nvPr/>
        </p:nvSpPr>
        <p:spPr>
          <a:xfrm>
            <a:off x="4211660" y="-6172435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7"/>
                </a:lnTo>
                <a:lnTo>
                  <a:pt x="0" y="14062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" name="Google Shape;96;p13"/>
          <p:cNvSpPr/>
          <p:nvPr/>
        </p:nvSpPr>
        <p:spPr>
          <a:xfrm>
            <a:off x="-7306953" y="-1673751"/>
            <a:ext cx="9468671" cy="4396224"/>
          </a:xfrm>
          <a:custGeom>
            <a:avLst/>
            <a:gdLst/>
            <a:ahLst/>
            <a:cxnLst/>
            <a:rect l="l" t="t" r="r" b="b"/>
            <a:pathLst>
              <a:path w="9468671" h="4396224" extrusionOk="0">
                <a:moveTo>
                  <a:pt x="0" y="0"/>
                </a:moveTo>
                <a:lnTo>
                  <a:pt x="9468672" y="0"/>
                </a:lnTo>
                <a:lnTo>
                  <a:pt x="9468672" y="4396224"/>
                </a:lnTo>
                <a:lnTo>
                  <a:pt x="0" y="4396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" name="Google Shape;97;p13"/>
          <p:cNvSpPr/>
          <p:nvPr/>
        </p:nvSpPr>
        <p:spPr>
          <a:xfrm>
            <a:off x="-2256884" y="5111550"/>
            <a:ext cx="14943346" cy="9543614"/>
          </a:xfrm>
          <a:custGeom>
            <a:avLst/>
            <a:gdLst/>
            <a:ahLst/>
            <a:cxnLst/>
            <a:rect l="l" t="t" r="r" b="b"/>
            <a:pathLst>
              <a:path w="14943346" h="9543614" extrusionOk="0">
                <a:moveTo>
                  <a:pt x="0" y="0"/>
                </a:moveTo>
                <a:lnTo>
                  <a:pt x="14943346" y="0"/>
                </a:lnTo>
                <a:lnTo>
                  <a:pt x="14943346" y="9543614"/>
                </a:lnTo>
                <a:lnTo>
                  <a:pt x="0" y="95436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5397800" y="3897670"/>
            <a:ext cx="16159592" cy="15936813"/>
          </a:xfrm>
          <a:custGeom>
            <a:avLst/>
            <a:gdLst/>
            <a:ahLst/>
            <a:cxnLst/>
            <a:rect l="l" t="t" r="r" b="b"/>
            <a:pathLst>
              <a:path w="16159592" h="15936813" extrusionOk="0">
                <a:moveTo>
                  <a:pt x="0" y="0"/>
                </a:moveTo>
                <a:lnTo>
                  <a:pt x="16159592" y="0"/>
                </a:lnTo>
                <a:lnTo>
                  <a:pt x="16159592" y="15936812"/>
                </a:lnTo>
                <a:lnTo>
                  <a:pt x="0" y="15936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" name="Google Shape;99;p13"/>
          <p:cNvSpPr/>
          <p:nvPr/>
        </p:nvSpPr>
        <p:spPr>
          <a:xfrm>
            <a:off x="-8006584" y="350636"/>
            <a:ext cx="9871329" cy="7539229"/>
          </a:xfrm>
          <a:custGeom>
            <a:avLst/>
            <a:gdLst/>
            <a:ahLst/>
            <a:cxnLst/>
            <a:rect l="l" t="t" r="r" b="b"/>
            <a:pathLst>
              <a:path w="13161772" h="10052305" extrusionOk="0">
                <a:moveTo>
                  <a:pt x="4727575" y="0"/>
                </a:moveTo>
                <a:cubicBezTo>
                  <a:pt x="7189089" y="0"/>
                  <a:pt x="12306173" y="2214880"/>
                  <a:pt x="12344908" y="2312670"/>
                </a:cubicBezTo>
                <a:cubicBezTo>
                  <a:pt x="13161772" y="4378706"/>
                  <a:pt x="12921233" y="7837932"/>
                  <a:pt x="11342751" y="9605137"/>
                </a:cubicBezTo>
                <a:cubicBezTo>
                  <a:pt x="11061827" y="9919589"/>
                  <a:pt x="10570591" y="10052305"/>
                  <a:pt x="9948799" y="10052305"/>
                </a:cubicBezTo>
                <a:cubicBezTo>
                  <a:pt x="7077075" y="10052305"/>
                  <a:pt x="1415542" y="7221601"/>
                  <a:pt x="776731" y="6393180"/>
                </a:cubicBezTo>
                <a:cubicBezTo>
                  <a:pt x="0" y="5384165"/>
                  <a:pt x="2041906" y="675767"/>
                  <a:pt x="4028440" y="84074"/>
                </a:cubicBezTo>
                <a:cubicBezTo>
                  <a:pt x="4223512" y="26035"/>
                  <a:pt x="4459986" y="0"/>
                  <a:pt x="4727575" y="0"/>
                </a:cubicBezTo>
                <a:close/>
              </a:path>
            </a:pathLst>
          </a:custGeom>
          <a:solidFill>
            <a:srgbClr val="FF807C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/>
          <p:nvPr/>
        </p:nvSpPr>
        <p:spPr>
          <a:xfrm>
            <a:off x="4211697" y="8605349"/>
            <a:ext cx="9468671" cy="4396224"/>
          </a:xfrm>
          <a:custGeom>
            <a:avLst/>
            <a:gdLst/>
            <a:ahLst/>
            <a:cxnLst/>
            <a:rect l="l" t="t" r="r" b="b"/>
            <a:pathLst>
              <a:path w="9468671" h="4396224" extrusionOk="0">
                <a:moveTo>
                  <a:pt x="0" y="0"/>
                </a:moveTo>
                <a:lnTo>
                  <a:pt x="9468672" y="0"/>
                </a:lnTo>
                <a:lnTo>
                  <a:pt x="9468672" y="4396224"/>
                </a:lnTo>
                <a:lnTo>
                  <a:pt x="0" y="4396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1" name="Google Shape;101;p13"/>
          <p:cNvSpPr/>
          <p:nvPr/>
        </p:nvSpPr>
        <p:spPr>
          <a:xfrm>
            <a:off x="-9437613" y="-3540593"/>
            <a:ext cx="16749834" cy="10998528"/>
          </a:xfrm>
          <a:custGeom>
            <a:avLst/>
            <a:gdLst/>
            <a:ahLst/>
            <a:cxnLst/>
            <a:rect l="l" t="t" r="r" b="b"/>
            <a:pathLst>
              <a:path w="16749834" h="10998528" extrusionOk="0">
                <a:moveTo>
                  <a:pt x="0" y="0"/>
                </a:moveTo>
                <a:lnTo>
                  <a:pt x="16749834" y="0"/>
                </a:lnTo>
                <a:lnTo>
                  <a:pt x="16749834" y="10998528"/>
                </a:lnTo>
                <a:lnTo>
                  <a:pt x="0" y="10998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" name="Google Shape;102;p13"/>
          <p:cNvSpPr/>
          <p:nvPr/>
        </p:nvSpPr>
        <p:spPr>
          <a:xfrm>
            <a:off x="10951181" y="2608531"/>
            <a:ext cx="16749834" cy="10998528"/>
          </a:xfrm>
          <a:custGeom>
            <a:avLst/>
            <a:gdLst/>
            <a:ahLst/>
            <a:cxnLst/>
            <a:rect l="l" t="t" r="r" b="b"/>
            <a:pathLst>
              <a:path w="16749834" h="10998528" extrusionOk="0">
                <a:moveTo>
                  <a:pt x="0" y="0"/>
                </a:moveTo>
                <a:lnTo>
                  <a:pt x="16749834" y="0"/>
                </a:lnTo>
                <a:lnTo>
                  <a:pt x="16749834" y="10998528"/>
                </a:lnTo>
                <a:lnTo>
                  <a:pt x="0" y="10998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13"/>
          <p:cNvSpPr/>
          <p:nvPr/>
        </p:nvSpPr>
        <p:spPr>
          <a:xfrm>
            <a:off x="13027602" y="5820006"/>
            <a:ext cx="5570686" cy="5570686"/>
          </a:xfrm>
          <a:custGeom>
            <a:avLst/>
            <a:gdLst/>
            <a:ahLst/>
            <a:cxnLst/>
            <a:rect l="l" t="t" r="r" b="b"/>
            <a:pathLst>
              <a:path w="5570686" h="5570686" extrusionOk="0">
                <a:moveTo>
                  <a:pt x="0" y="0"/>
                </a:moveTo>
                <a:lnTo>
                  <a:pt x="5570686" y="0"/>
                </a:lnTo>
                <a:lnTo>
                  <a:pt x="5570686" y="5570686"/>
                </a:lnTo>
                <a:lnTo>
                  <a:pt x="0" y="5570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4" name="Google Shape;104;p13"/>
          <p:cNvSpPr txBox="1"/>
          <p:nvPr/>
        </p:nvSpPr>
        <p:spPr>
          <a:xfrm>
            <a:off x="8795905" y="2947456"/>
            <a:ext cx="8463395" cy="198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1E1E1E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rPr>
              <a:t>UH Pre-Optometry Professional Society</a:t>
            </a:r>
            <a:endParaRPr/>
          </a:p>
        </p:txBody>
      </p:sp>
      <p:sp>
        <p:nvSpPr>
          <p:cNvPr id="105" name="Google Shape;105;p13"/>
          <p:cNvSpPr txBox="1"/>
          <p:nvPr/>
        </p:nvSpPr>
        <p:spPr>
          <a:xfrm>
            <a:off x="8795905" y="5114925"/>
            <a:ext cx="10254300" cy="16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1E1E1E"/>
                </a:solidFill>
                <a:latin typeface="Arimo"/>
                <a:ea typeface="Arimo"/>
                <a:cs typeface="Arimo"/>
                <a:sym typeface="Arimo"/>
              </a:rPr>
              <a:t>Fall 2024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1E1E"/>
                </a:solidFill>
                <a:latin typeface="Arimo"/>
                <a:ea typeface="Arimo"/>
                <a:cs typeface="Arimo"/>
                <a:sym typeface="Arimo"/>
              </a:rPr>
              <a:t>3rd</a:t>
            </a:r>
            <a:r>
              <a:rPr lang="en-US" sz="3200" b="0" i="0" u="none" strike="noStrike" cap="none">
                <a:solidFill>
                  <a:srgbClr val="1E1E1E"/>
                </a:solidFill>
                <a:latin typeface="Arimo"/>
                <a:ea typeface="Arimo"/>
                <a:cs typeface="Arimo"/>
                <a:sym typeface="Arimo"/>
              </a:rPr>
              <a:t> General Meeting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1E1E"/>
                </a:solidFill>
                <a:latin typeface="Arimo"/>
                <a:ea typeface="Arimo"/>
                <a:cs typeface="Arimo"/>
                <a:sym typeface="Arimo"/>
              </a:rPr>
              <a:t>10</a:t>
            </a:r>
            <a:r>
              <a:rPr lang="en-US" sz="3200" b="0" i="0" u="none" strike="noStrike" cap="none">
                <a:solidFill>
                  <a:srgbClr val="1E1E1E"/>
                </a:solidFill>
                <a:latin typeface="Arimo"/>
                <a:ea typeface="Arimo"/>
                <a:cs typeface="Arimo"/>
                <a:sym typeface="Arimo"/>
              </a:rPr>
              <a:t>/16/2024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4" name="Google Shape;264;p22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5" name="Google Shape;265;p22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6" name="Google Shape;266;p22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7" name="Google Shape;267;p22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8" name="Google Shape;268;p22"/>
          <p:cNvSpPr/>
          <p:nvPr/>
        </p:nvSpPr>
        <p:spPr>
          <a:xfrm>
            <a:off x="10970522" y="1028700"/>
            <a:ext cx="5334115" cy="8235774"/>
          </a:xfrm>
          <a:custGeom>
            <a:avLst/>
            <a:gdLst/>
            <a:ahLst/>
            <a:cxnLst/>
            <a:rect l="l" t="t" r="r" b="b"/>
            <a:pathLst>
              <a:path w="2194560" h="3388360" extrusionOk="0">
                <a:moveTo>
                  <a:pt x="3810" y="317500"/>
                </a:moveTo>
                <a:cubicBezTo>
                  <a:pt x="13970" y="425450"/>
                  <a:pt x="16510" y="533400"/>
                  <a:pt x="17780" y="642620"/>
                </a:cubicBezTo>
                <a:cubicBezTo>
                  <a:pt x="24130" y="1036320"/>
                  <a:pt x="21590" y="1430020"/>
                  <a:pt x="17780" y="1823720"/>
                </a:cubicBezTo>
                <a:cubicBezTo>
                  <a:pt x="13970" y="2218690"/>
                  <a:pt x="8890" y="2613660"/>
                  <a:pt x="8890" y="3009900"/>
                </a:cubicBezTo>
                <a:cubicBezTo>
                  <a:pt x="8890" y="3013710"/>
                  <a:pt x="8890" y="3017520"/>
                  <a:pt x="7620" y="3021330"/>
                </a:cubicBezTo>
                <a:cubicBezTo>
                  <a:pt x="11430" y="3022600"/>
                  <a:pt x="15240" y="3025140"/>
                  <a:pt x="19050" y="3027680"/>
                </a:cubicBezTo>
                <a:cubicBezTo>
                  <a:pt x="24130" y="3031490"/>
                  <a:pt x="27940" y="3037840"/>
                  <a:pt x="33020" y="3044190"/>
                </a:cubicBezTo>
                <a:cubicBezTo>
                  <a:pt x="44450" y="3058160"/>
                  <a:pt x="55880" y="3072130"/>
                  <a:pt x="66040" y="3086100"/>
                </a:cubicBezTo>
                <a:cubicBezTo>
                  <a:pt x="77470" y="3102610"/>
                  <a:pt x="88900" y="3117850"/>
                  <a:pt x="100330" y="3134360"/>
                </a:cubicBezTo>
                <a:cubicBezTo>
                  <a:pt x="105410" y="3141980"/>
                  <a:pt x="110490" y="3149600"/>
                  <a:pt x="115570" y="3155950"/>
                </a:cubicBezTo>
                <a:cubicBezTo>
                  <a:pt x="119380" y="3161030"/>
                  <a:pt x="125730" y="3163570"/>
                  <a:pt x="129540" y="3167380"/>
                </a:cubicBezTo>
                <a:cubicBezTo>
                  <a:pt x="142240" y="3177540"/>
                  <a:pt x="156210" y="3187700"/>
                  <a:pt x="168910" y="3197860"/>
                </a:cubicBezTo>
                <a:cubicBezTo>
                  <a:pt x="181610" y="3208020"/>
                  <a:pt x="194310" y="3216910"/>
                  <a:pt x="209550" y="3223260"/>
                </a:cubicBezTo>
                <a:cubicBezTo>
                  <a:pt x="243840" y="3238500"/>
                  <a:pt x="276860" y="3255010"/>
                  <a:pt x="311150" y="3270250"/>
                </a:cubicBezTo>
                <a:cubicBezTo>
                  <a:pt x="330200" y="3279140"/>
                  <a:pt x="349250" y="3286760"/>
                  <a:pt x="369570" y="3295650"/>
                </a:cubicBezTo>
                <a:cubicBezTo>
                  <a:pt x="370840" y="3296920"/>
                  <a:pt x="374650" y="3295650"/>
                  <a:pt x="375920" y="3295650"/>
                </a:cubicBezTo>
                <a:lnTo>
                  <a:pt x="383540" y="3295650"/>
                </a:lnTo>
                <a:lnTo>
                  <a:pt x="384810" y="3296920"/>
                </a:lnTo>
                <a:cubicBezTo>
                  <a:pt x="387350" y="3290570"/>
                  <a:pt x="389890" y="3285490"/>
                  <a:pt x="393700" y="3279140"/>
                </a:cubicBezTo>
                <a:cubicBezTo>
                  <a:pt x="397510" y="3274060"/>
                  <a:pt x="400050" y="3265170"/>
                  <a:pt x="408940" y="3265170"/>
                </a:cubicBezTo>
                <a:cubicBezTo>
                  <a:pt x="408940" y="3265170"/>
                  <a:pt x="410210" y="3265170"/>
                  <a:pt x="410210" y="3263900"/>
                </a:cubicBezTo>
                <a:cubicBezTo>
                  <a:pt x="414020" y="3257550"/>
                  <a:pt x="420370" y="3256280"/>
                  <a:pt x="427990" y="3255010"/>
                </a:cubicBezTo>
                <a:cubicBezTo>
                  <a:pt x="435610" y="3253740"/>
                  <a:pt x="441960" y="3249930"/>
                  <a:pt x="448310" y="3247390"/>
                </a:cubicBezTo>
                <a:cubicBezTo>
                  <a:pt x="449580" y="3247390"/>
                  <a:pt x="449580" y="3246120"/>
                  <a:pt x="450850" y="3246120"/>
                </a:cubicBezTo>
                <a:cubicBezTo>
                  <a:pt x="459740" y="3248660"/>
                  <a:pt x="466090" y="3242310"/>
                  <a:pt x="473710" y="3239770"/>
                </a:cubicBezTo>
                <a:lnTo>
                  <a:pt x="474980" y="3239770"/>
                </a:lnTo>
                <a:cubicBezTo>
                  <a:pt x="482600" y="3239770"/>
                  <a:pt x="488950" y="3235960"/>
                  <a:pt x="496570" y="3234690"/>
                </a:cubicBezTo>
                <a:cubicBezTo>
                  <a:pt x="502920" y="3233420"/>
                  <a:pt x="509270" y="3233420"/>
                  <a:pt x="515620" y="3229610"/>
                </a:cubicBezTo>
                <a:cubicBezTo>
                  <a:pt x="521970" y="3225800"/>
                  <a:pt x="529590" y="3223260"/>
                  <a:pt x="535940" y="3220720"/>
                </a:cubicBezTo>
                <a:cubicBezTo>
                  <a:pt x="542290" y="3218180"/>
                  <a:pt x="548640" y="3216910"/>
                  <a:pt x="554990" y="3214370"/>
                </a:cubicBezTo>
                <a:lnTo>
                  <a:pt x="561340" y="3214370"/>
                </a:lnTo>
                <a:cubicBezTo>
                  <a:pt x="567690" y="3214370"/>
                  <a:pt x="572770" y="3214370"/>
                  <a:pt x="577850" y="3210560"/>
                </a:cubicBezTo>
                <a:lnTo>
                  <a:pt x="580390" y="3210560"/>
                </a:lnTo>
                <a:cubicBezTo>
                  <a:pt x="586740" y="3210560"/>
                  <a:pt x="594360" y="3211830"/>
                  <a:pt x="600710" y="3211830"/>
                </a:cubicBezTo>
                <a:lnTo>
                  <a:pt x="605790" y="3211830"/>
                </a:lnTo>
                <a:cubicBezTo>
                  <a:pt x="612140" y="3210560"/>
                  <a:pt x="614680" y="3215640"/>
                  <a:pt x="618490" y="3218180"/>
                </a:cubicBezTo>
                <a:cubicBezTo>
                  <a:pt x="624840" y="3225800"/>
                  <a:pt x="632460" y="3227070"/>
                  <a:pt x="642620" y="3225800"/>
                </a:cubicBezTo>
                <a:cubicBezTo>
                  <a:pt x="651510" y="3224530"/>
                  <a:pt x="659130" y="3223260"/>
                  <a:pt x="668020" y="3223260"/>
                </a:cubicBezTo>
                <a:cubicBezTo>
                  <a:pt x="671830" y="3223260"/>
                  <a:pt x="676910" y="3224530"/>
                  <a:pt x="680720" y="3225800"/>
                </a:cubicBezTo>
                <a:cubicBezTo>
                  <a:pt x="684530" y="3227070"/>
                  <a:pt x="687070" y="3228340"/>
                  <a:pt x="690880" y="3229610"/>
                </a:cubicBezTo>
                <a:lnTo>
                  <a:pt x="694690" y="3233420"/>
                </a:lnTo>
                <a:cubicBezTo>
                  <a:pt x="694690" y="3233420"/>
                  <a:pt x="695960" y="3237230"/>
                  <a:pt x="697230" y="3238500"/>
                </a:cubicBezTo>
                <a:cubicBezTo>
                  <a:pt x="699770" y="3239770"/>
                  <a:pt x="702310" y="3239770"/>
                  <a:pt x="703580" y="3241040"/>
                </a:cubicBezTo>
                <a:lnTo>
                  <a:pt x="704850" y="3242310"/>
                </a:lnTo>
                <a:cubicBezTo>
                  <a:pt x="711200" y="3238500"/>
                  <a:pt x="713740" y="3244850"/>
                  <a:pt x="717550" y="3246120"/>
                </a:cubicBezTo>
                <a:cubicBezTo>
                  <a:pt x="722630" y="3248660"/>
                  <a:pt x="726440" y="3251200"/>
                  <a:pt x="731520" y="3255010"/>
                </a:cubicBezTo>
                <a:cubicBezTo>
                  <a:pt x="731520" y="3253740"/>
                  <a:pt x="731520" y="3252470"/>
                  <a:pt x="732790" y="3251200"/>
                </a:cubicBezTo>
                <a:cubicBezTo>
                  <a:pt x="740410" y="3252470"/>
                  <a:pt x="749300" y="3252470"/>
                  <a:pt x="756920" y="3257550"/>
                </a:cubicBezTo>
                <a:cubicBezTo>
                  <a:pt x="758190" y="3255010"/>
                  <a:pt x="760730" y="3252470"/>
                  <a:pt x="763270" y="3249930"/>
                </a:cubicBezTo>
                <a:cubicBezTo>
                  <a:pt x="763270" y="3249930"/>
                  <a:pt x="763270" y="3248660"/>
                  <a:pt x="764540" y="3248660"/>
                </a:cubicBezTo>
                <a:cubicBezTo>
                  <a:pt x="770890" y="3247390"/>
                  <a:pt x="774700" y="3243580"/>
                  <a:pt x="775970" y="3237230"/>
                </a:cubicBezTo>
                <a:cubicBezTo>
                  <a:pt x="777240" y="3234690"/>
                  <a:pt x="777240" y="3232150"/>
                  <a:pt x="777240" y="3230880"/>
                </a:cubicBezTo>
                <a:cubicBezTo>
                  <a:pt x="782320" y="3228340"/>
                  <a:pt x="786130" y="3225800"/>
                  <a:pt x="791210" y="3223260"/>
                </a:cubicBezTo>
                <a:lnTo>
                  <a:pt x="791210" y="3220720"/>
                </a:lnTo>
                <a:cubicBezTo>
                  <a:pt x="787400" y="3214370"/>
                  <a:pt x="787400" y="3213100"/>
                  <a:pt x="793750" y="3210560"/>
                </a:cubicBezTo>
                <a:cubicBezTo>
                  <a:pt x="795020" y="3209290"/>
                  <a:pt x="795020" y="3208020"/>
                  <a:pt x="796290" y="3208020"/>
                </a:cubicBezTo>
                <a:cubicBezTo>
                  <a:pt x="798830" y="3206750"/>
                  <a:pt x="801370" y="3205480"/>
                  <a:pt x="802640" y="3204210"/>
                </a:cubicBezTo>
                <a:cubicBezTo>
                  <a:pt x="802640" y="3204210"/>
                  <a:pt x="802640" y="3205480"/>
                  <a:pt x="803910" y="3205480"/>
                </a:cubicBezTo>
                <a:lnTo>
                  <a:pt x="803910" y="3202940"/>
                </a:lnTo>
                <a:cubicBezTo>
                  <a:pt x="811530" y="3200400"/>
                  <a:pt x="819150" y="3197860"/>
                  <a:pt x="826770" y="3194050"/>
                </a:cubicBezTo>
                <a:cubicBezTo>
                  <a:pt x="830580" y="3191510"/>
                  <a:pt x="834390" y="3190240"/>
                  <a:pt x="839470" y="3192780"/>
                </a:cubicBezTo>
                <a:cubicBezTo>
                  <a:pt x="842010" y="3194050"/>
                  <a:pt x="844550" y="3192780"/>
                  <a:pt x="847090" y="3191510"/>
                </a:cubicBezTo>
                <a:cubicBezTo>
                  <a:pt x="853440" y="3188970"/>
                  <a:pt x="859790" y="3187700"/>
                  <a:pt x="866140" y="3185160"/>
                </a:cubicBezTo>
                <a:cubicBezTo>
                  <a:pt x="871220" y="3183890"/>
                  <a:pt x="875030" y="3181350"/>
                  <a:pt x="880110" y="3178810"/>
                </a:cubicBezTo>
                <a:cubicBezTo>
                  <a:pt x="880110" y="3178810"/>
                  <a:pt x="881380" y="3176270"/>
                  <a:pt x="880110" y="3175000"/>
                </a:cubicBezTo>
                <a:cubicBezTo>
                  <a:pt x="880110" y="3173730"/>
                  <a:pt x="878840" y="3171190"/>
                  <a:pt x="878840" y="3169920"/>
                </a:cubicBezTo>
                <a:cubicBezTo>
                  <a:pt x="882650" y="3167380"/>
                  <a:pt x="885190" y="3164840"/>
                  <a:pt x="887730" y="3164840"/>
                </a:cubicBezTo>
                <a:cubicBezTo>
                  <a:pt x="891540" y="3163570"/>
                  <a:pt x="896620" y="3163570"/>
                  <a:pt x="901700" y="3162300"/>
                </a:cubicBezTo>
                <a:cubicBezTo>
                  <a:pt x="905510" y="3150870"/>
                  <a:pt x="913130" y="3148330"/>
                  <a:pt x="922020" y="3152140"/>
                </a:cubicBezTo>
                <a:lnTo>
                  <a:pt x="924560" y="3149600"/>
                </a:lnTo>
                <a:cubicBezTo>
                  <a:pt x="925830" y="3150870"/>
                  <a:pt x="925830" y="3150870"/>
                  <a:pt x="925830" y="3152140"/>
                </a:cubicBezTo>
                <a:cubicBezTo>
                  <a:pt x="929640" y="3149600"/>
                  <a:pt x="933450" y="3147060"/>
                  <a:pt x="937260" y="3145790"/>
                </a:cubicBezTo>
                <a:cubicBezTo>
                  <a:pt x="941070" y="3143250"/>
                  <a:pt x="944880" y="3140710"/>
                  <a:pt x="949960" y="3143250"/>
                </a:cubicBezTo>
                <a:cubicBezTo>
                  <a:pt x="949960" y="3136900"/>
                  <a:pt x="953770" y="3136900"/>
                  <a:pt x="957580" y="3138170"/>
                </a:cubicBezTo>
                <a:cubicBezTo>
                  <a:pt x="960120" y="3138170"/>
                  <a:pt x="963930" y="3136900"/>
                  <a:pt x="966470" y="3135630"/>
                </a:cubicBezTo>
                <a:cubicBezTo>
                  <a:pt x="967740" y="3135630"/>
                  <a:pt x="970280" y="3134360"/>
                  <a:pt x="971550" y="3135630"/>
                </a:cubicBezTo>
                <a:cubicBezTo>
                  <a:pt x="976630" y="3139440"/>
                  <a:pt x="984250" y="3140710"/>
                  <a:pt x="989330" y="3147060"/>
                </a:cubicBezTo>
                <a:cubicBezTo>
                  <a:pt x="993140" y="3152140"/>
                  <a:pt x="999490" y="3154680"/>
                  <a:pt x="1002030" y="3162300"/>
                </a:cubicBezTo>
                <a:cubicBezTo>
                  <a:pt x="1003300" y="3164840"/>
                  <a:pt x="1008380" y="3167380"/>
                  <a:pt x="1010920" y="3168650"/>
                </a:cubicBezTo>
                <a:cubicBezTo>
                  <a:pt x="1010920" y="3168650"/>
                  <a:pt x="1012190" y="3168650"/>
                  <a:pt x="1013460" y="3169920"/>
                </a:cubicBezTo>
                <a:cubicBezTo>
                  <a:pt x="1014730" y="3173730"/>
                  <a:pt x="1018540" y="3172460"/>
                  <a:pt x="1021080" y="3171190"/>
                </a:cubicBezTo>
                <a:cubicBezTo>
                  <a:pt x="1023620" y="3171190"/>
                  <a:pt x="1026160" y="3169920"/>
                  <a:pt x="1027430" y="3173730"/>
                </a:cubicBezTo>
                <a:cubicBezTo>
                  <a:pt x="1027430" y="3175000"/>
                  <a:pt x="1031240" y="3176270"/>
                  <a:pt x="1032510" y="3177540"/>
                </a:cubicBezTo>
                <a:cubicBezTo>
                  <a:pt x="1036320" y="3180080"/>
                  <a:pt x="1040130" y="3182620"/>
                  <a:pt x="1042670" y="3185160"/>
                </a:cubicBezTo>
                <a:cubicBezTo>
                  <a:pt x="1043940" y="3186430"/>
                  <a:pt x="1045210" y="3187700"/>
                  <a:pt x="1045210" y="3188970"/>
                </a:cubicBezTo>
                <a:cubicBezTo>
                  <a:pt x="1045210" y="3192780"/>
                  <a:pt x="1049020" y="3195320"/>
                  <a:pt x="1052830" y="3195320"/>
                </a:cubicBezTo>
                <a:cubicBezTo>
                  <a:pt x="1057910" y="3196590"/>
                  <a:pt x="1061720" y="3196590"/>
                  <a:pt x="1066800" y="3197860"/>
                </a:cubicBezTo>
                <a:cubicBezTo>
                  <a:pt x="1068070" y="3197860"/>
                  <a:pt x="1068070" y="3200400"/>
                  <a:pt x="1069340" y="3200400"/>
                </a:cubicBezTo>
                <a:cubicBezTo>
                  <a:pt x="1070610" y="3202940"/>
                  <a:pt x="1071880" y="3206750"/>
                  <a:pt x="1076960" y="3204210"/>
                </a:cubicBezTo>
                <a:cubicBezTo>
                  <a:pt x="1079500" y="3202940"/>
                  <a:pt x="1087120" y="3205480"/>
                  <a:pt x="1088390" y="3208020"/>
                </a:cubicBezTo>
                <a:cubicBezTo>
                  <a:pt x="1090930" y="3216910"/>
                  <a:pt x="1099820" y="3216910"/>
                  <a:pt x="1106170" y="3219450"/>
                </a:cubicBezTo>
                <a:cubicBezTo>
                  <a:pt x="1107440" y="3219450"/>
                  <a:pt x="1108710" y="3219450"/>
                  <a:pt x="1108710" y="3220720"/>
                </a:cubicBezTo>
                <a:cubicBezTo>
                  <a:pt x="1112520" y="3225800"/>
                  <a:pt x="1117600" y="3227070"/>
                  <a:pt x="1122680" y="3229610"/>
                </a:cubicBezTo>
                <a:cubicBezTo>
                  <a:pt x="1127760" y="3232150"/>
                  <a:pt x="1132840" y="3237230"/>
                  <a:pt x="1137920" y="3242310"/>
                </a:cubicBezTo>
                <a:lnTo>
                  <a:pt x="1144270" y="3248660"/>
                </a:lnTo>
                <a:cubicBezTo>
                  <a:pt x="1145540" y="3249930"/>
                  <a:pt x="1146810" y="3249930"/>
                  <a:pt x="1148080" y="3249930"/>
                </a:cubicBezTo>
                <a:cubicBezTo>
                  <a:pt x="1151890" y="3249930"/>
                  <a:pt x="1155700" y="3248660"/>
                  <a:pt x="1158240" y="3252470"/>
                </a:cubicBezTo>
                <a:cubicBezTo>
                  <a:pt x="1158240" y="3252470"/>
                  <a:pt x="1159510" y="3253740"/>
                  <a:pt x="1160780" y="3253740"/>
                </a:cubicBezTo>
                <a:cubicBezTo>
                  <a:pt x="1170940" y="3252470"/>
                  <a:pt x="1177290" y="3258820"/>
                  <a:pt x="1183640" y="3265170"/>
                </a:cubicBezTo>
                <a:cubicBezTo>
                  <a:pt x="1186180" y="3267710"/>
                  <a:pt x="1191260" y="3268980"/>
                  <a:pt x="1193800" y="3268980"/>
                </a:cubicBezTo>
                <a:cubicBezTo>
                  <a:pt x="1201420" y="3271520"/>
                  <a:pt x="1210310" y="3272790"/>
                  <a:pt x="1216660" y="3277870"/>
                </a:cubicBezTo>
                <a:cubicBezTo>
                  <a:pt x="1220470" y="3280410"/>
                  <a:pt x="1225550" y="3284220"/>
                  <a:pt x="1229360" y="3284220"/>
                </a:cubicBezTo>
                <a:cubicBezTo>
                  <a:pt x="1235710" y="3284220"/>
                  <a:pt x="1238250" y="3289300"/>
                  <a:pt x="1240790" y="3293110"/>
                </a:cubicBezTo>
                <a:cubicBezTo>
                  <a:pt x="1248410" y="3294380"/>
                  <a:pt x="1256030" y="3294380"/>
                  <a:pt x="1259840" y="3302000"/>
                </a:cubicBezTo>
                <a:cubicBezTo>
                  <a:pt x="1259840" y="3303270"/>
                  <a:pt x="1261110" y="3303270"/>
                  <a:pt x="1262380" y="3303270"/>
                </a:cubicBezTo>
                <a:cubicBezTo>
                  <a:pt x="1267460" y="3304540"/>
                  <a:pt x="1272540" y="3305810"/>
                  <a:pt x="1277620" y="3308350"/>
                </a:cubicBezTo>
                <a:cubicBezTo>
                  <a:pt x="1280160" y="3309620"/>
                  <a:pt x="1282700" y="3312160"/>
                  <a:pt x="1286510" y="3314700"/>
                </a:cubicBezTo>
                <a:cubicBezTo>
                  <a:pt x="1287780" y="3314700"/>
                  <a:pt x="1287780" y="3315970"/>
                  <a:pt x="1289050" y="3315970"/>
                </a:cubicBezTo>
                <a:cubicBezTo>
                  <a:pt x="1297940" y="3315970"/>
                  <a:pt x="1300480" y="3322320"/>
                  <a:pt x="1305560" y="3327400"/>
                </a:cubicBezTo>
                <a:cubicBezTo>
                  <a:pt x="1313180" y="3333750"/>
                  <a:pt x="1322070" y="3340100"/>
                  <a:pt x="1328420" y="3347720"/>
                </a:cubicBezTo>
                <a:cubicBezTo>
                  <a:pt x="1332230" y="3352800"/>
                  <a:pt x="1338580" y="3355340"/>
                  <a:pt x="1342390" y="3357880"/>
                </a:cubicBezTo>
                <a:lnTo>
                  <a:pt x="1350010" y="3361690"/>
                </a:lnTo>
                <a:cubicBezTo>
                  <a:pt x="1352550" y="3364230"/>
                  <a:pt x="1355090" y="3366770"/>
                  <a:pt x="1358900" y="3369310"/>
                </a:cubicBezTo>
                <a:cubicBezTo>
                  <a:pt x="1362710" y="3370580"/>
                  <a:pt x="1363980" y="3375660"/>
                  <a:pt x="1369060" y="3374390"/>
                </a:cubicBezTo>
                <a:cubicBezTo>
                  <a:pt x="1371600" y="3374390"/>
                  <a:pt x="1374140" y="3375660"/>
                  <a:pt x="1376680" y="3376930"/>
                </a:cubicBezTo>
                <a:cubicBezTo>
                  <a:pt x="1380490" y="3379470"/>
                  <a:pt x="1381760" y="3382010"/>
                  <a:pt x="1386840" y="3382010"/>
                </a:cubicBezTo>
                <a:cubicBezTo>
                  <a:pt x="1389380" y="3382010"/>
                  <a:pt x="1391920" y="3384550"/>
                  <a:pt x="1393190" y="3385820"/>
                </a:cubicBezTo>
                <a:cubicBezTo>
                  <a:pt x="1399540" y="3388360"/>
                  <a:pt x="1405890" y="3388360"/>
                  <a:pt x="1409700" y="3380740"/>
                </a:cubicBezTo>
                <a:lnTo>
                  <a:pt x="1410970" y="3379470"/>
                </a:lnTo>
                <a:cubicBezTo>
                  <a:pt x="1416050" y="3382010"/>
                  <a:pt x="1416050" y="3376930"/>
                  <a:pt x="1417320" y="3374390"/>
                </a:cubicBezTo>
                <a:cubicBezTo>
                  <a:pt x="1418590" y="3373120"/>
                  <a:pt x="1421130" y="3371850"/>
                  <a:pt x="1422400" y="3370580"/>
                </a:cubicBezTo>
                <a:cubicBezTo>
                  <a:pt x="1424940" y="3368040"/>
                  <a:pt x="1427480" y="3366770"/>
                  <a:pt x="1431290" y="3364230"/>
                </a:cubicBezTo>
                <a:cubicBezTo>
                  <a:pt x="1432560" y="3362960"/>
                  <a:pt x="1435100" y="3361690"/>
                  <a:pt x="1436370" y="3361690"/>
                </a:cubicBezTo>
                <a:cubicBezTo>
                  <a:pt x="1442720" y="3361690"/>
                  <a:pt x="1446530" y="3359150"/>
                  <a:pt x="1451610" y="3354070"/>
                </a:cubicBezTo>
                <a:cubicBezTo>
                  <a:pt x="1455420" y="3350260"/>
                  <a:pt x="1461770" y="3347720"/>
                  <a:pt x="1466850" y="3345180"/>
                </a:cubicBezTo>
                <a:cubicBezTo>
                  <a:pt x="1471930" y="3342640"/>
                  <a:pt x="1477010" y="3340100"/>
                  <a:pt x="1483360" y="3338830"/>
                </a:cubicBezTo>
                <a:cubicBezTo>
                  <a:pt x="1487170" y="3337560"/>
                  <a:pt x="1490980" y="3337560"/>
                  <a:pt x="1494790" y="3337560"/>
                </a:cubicBezTo>
                <a:lnTo>
                  <a:pt x="1497330" y="3337560"/>
                </a:lnTo>
                <a:cubicBezTo>
                  <a:pt x="1502410" y="3335020"/>
                  <a:pt x="1507490" y="3331210"/>
                  <a:pt x="1513840" y="3328670"/>
                </a:cubicBezTo>
                <a:lnTo>
                  <a:pt x="1517650" y="3328670"/>
                </a:lnTo>
                <a:cubicBezTo>
                  <a:pt x="1524000" y="3331210"/>
                  <a:pt x="1530350" y="3331210"/>
                  <a:pt x="1536700" y="3326130"/>
                </a:cubicBezTo>
                <a:cubicBezTo>
                  <a:pt x="1537970" y="3324860"/>
                  <a:pt x="1540510" y="3323590"/>
                  <a:pt x="1541780" y="3322320"/>
                </a:cubicBezTo>
                <a:cubicBezTo>
                  <a:pt x="1548130" y="3324860"/>
                  <a:pt x="1554480" y="3329940"/>
                  <a:pt x="1562100" y="3329940"/>
                </a:cubicBezTo>
                <a:cubicBezTo>
                  <a:pt x="1564640" y="3329940"/>
                  <a:pt x="1568450" y="3328670"/>
                  <a:pt x="1570990" y="3327400"/>
                </a:cubicBezTo>
                <a:cubicBezTo>
                  <a:pt x="1576070" y="3327400"/>
                  <a:pt x="1581150" y="3327400"/>
                  <a:pt x="1584960" y="3326130"/>
                </a:cubicBezTo>
                <a:cubicBezTo>
                  <a:pt x="1590040" y="3324860"/>
                  <a:pt x="1596390" y="3326130"/>
                  <a:pt x="1601470" y="3323590"/>
                </a:cubicBezTo>
                <a:cubicBezTo>
                  <a:pt x="1604010" y="3317240"/>
                  <a:pt x="1605280" y="3317240"/>
                  <a:pt x="1611630" y="3318510"/>
                </a:cubicBezTo>
                <a:cubicBezTo>
                  <a:pt x="1619250" y="3319780"/>
                  <a:pt x="1624330" y="3318510"/>
                  <a:pt x="1629410" y="3312160"/>
                </a:cubicBezTo>
                <a:cubicBezTo>
                  <a:pt x="1631950" y="3308350"/>
                  <a:pt x="1638300" y="3308350"/>
                  <a:pt x="1642110" y="3305810"/>
                </a:cubicBezTo>
                <a:cubicBezTo>
                  <a:pt x="1643380" y="3305810"/>
                  <a:pt x="1644650" y="3304540"/>
                  <a:pt x="1645920" y="3304540"/>
                </a:cubicBezTo>
                <a:cubicBezTo>
                  <a:pt x="1648460" y="3303270"/>
                  <a:pt x="1649730" y="3303270"/>
                  <a:pt x="1652270" y="3302000"/>
                </a:cubicBezTo>
                <a:cubicBezTo>
                  <a:pt x="1658620" y="3299460"/>
                  <a:pt x="1664970" y="3298190"/>
                  <a:pt x="1671320" y="3294380"/>
                </a:cubicBezTo>
                <a:cubicBezTo>
                  <a:pt x="1677670" y="3290570"/>
                  <a:pt x="1682750" y="3288030"/>
                  <a:pt x="1689100" y="3293110"/>
                </a:cubicBezTo>
                <a:lnTo>
                  <a:pt x="1691640" y="3293110"/>
                </a:lnTo>
                <a:cubicBezTo>
                  <a:pt x="1694180" y="3291840"/>
                  <a:pt x="1695450" y="3291840"/>
                  <a:pt x="1697990" y="3290570"/>
                </a:cubicBezTo>
                <a:cubicBezTo>
                  <a:pt x="1697990" y="3286760"/>
                  <a:pt x="1697990" y="3281680"/>
                  <a:pt x="1703070" y="3277870"/>
                </a:cubicBezTo>
                <a:cubicBezTo>
                  <a:pt x="1704340" y="3276600"/>
                  <a:pt x="1704340" y="3274060"/>
                  <a:pt x="1706880" y="3272790"/>
                </a:cubicBezTo>
                <a:cubicBezTo>
                  <a:pt x="1709420" y="3270250"/>
                  <a:pt x="1713230" y="3270250"/>
                  <a:pt x="1715770" y="3271520"/>
                </a:cubicBezTo>
                <a:cubicBezTo>
                  <a:pt x="1717040" y="3272790"/>
                  <a:pt x="1719580" y="3271520"/>
                  <a:pt x="1720850" y="3271520"/>
                </a:cubicBezTo>
                <a:cubicBezTo>
                  <a:pt x="1728470" y="3270250"/>
                  <a:pt x="1737360" y="3270250"/>
                  <a:pt x="1744980" y="3268980"/>
                </a:cubicBezTo>
                <a:cubicBezTo>
                  <a:pt x="1752600" y="3267710"/>
                  <a:pt x="1760220" y="3266440"/>
                  <a:pt x="1767840" y="3263900"/>
                </a:cubicBezTo>
                <a:cubicBezTo>
                  <a:pt x="1772920" y="3261360"/>
                  <a:pt x="1778000" y="3262630"/>
                  <a:pt x="1783080" y="3262630"/>
                </a:cubicBezTo>
                <a:cubicBezTo>
                  <a:pt x="1793240" y="3263900"/>
                  <a:pt x="1802130" y="3263900"/>
                  <a:pt x="1811020" y="3258820"/>
                </a:cubicBezTo>
                <a:lnTo>
                  <a:pt x="1808480" y="3256280"/>
                </a:lnTo>
                <a:cubicBezTo>
                  <a:pt x="1811020" y="3255010"/>
                  <a:pt x="1813560" y="3255010"/>
                  <a:pt x="1817370" y="3255010"/>
                </a:cubicBezTo>
                <a:cubicBezTo>
                  <a:pt x="1819910" y="3258820"/>
                  <a:pt x="1823720" y="3256280"/>
                  <a:pt x="1826260" y="3253740"/>
                </a:cubicBezTo>
                <a:cubicBezTo>
                  <a:pt x="1830070" y="3249930"/>
                  <a:pt x="1833880" y="3251200"/>
                  <a:pt x="1838960" y="3251200"/>
                </a:cubicBezTo>
                <a:cubicBezTo>
                  <a:pt x="1844040" y="3252470"/>
                  <a:pt x="1850390" y="3249930"/>
                  <a:pt x="1856740" y="3248660"/>
                </a:cubicBezTo>
                <a:cubicBezTo>
                  <a:pt x="1858010" y="3248660"/>
                  <a:pt x="1859280" y="3246120"/>
                  <a:pt x="1859280" y="3244850"/>
                </a:cubicBezTo>
                <a:cubicBezTo>
                  <a:pt x="1861820" y="3244850"/>
                  <a:pt x="1864360" y="3243580"/>
                  <a:pt x="1868170" y="3243580"/>
                </a:cubicBezTo>
                <a:lnTo>
                  <a:pt x="1873250" y="3243580"/>
                </a:lnTo>
                <a:cubicBezTo>
                  <a:pt x="1878330" y="3246120"/>
                  <a:pt x="1883410" y="3246120"/>
                  <a:pt x="1888490" y="3243580"/>
                </a:cubicBezTo>
                <a:cubicBezTo>
                  <a:pt x="1889760" y="3242310"/>
                  <a:pt x="1892300" y="3242310"/>
                  <a:pt x="1893570" y="3242310"/>
                </a:cubicBezTo>
                <a:cubicBezTo>
                  <a:pt x="1897380" y="3241040"/>
                  <a:pt x="1901190" y="3242310"/>
                  <a:pt x="1903730" y="3238500"/>
                </a:cubicBezTo>
                <a:cubicBezTo>
                  <a:pt x="1905000" y="3237230"/>
                  <a:pt x="1907540" y="3238500"/>
                  <a:pt x="1910080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400" y="3232150"/>
                  <a:pt x="2063750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50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0"/>
                </a:cubicBezTo>
                <a:cubicBezTo>
                  <a:pt x="2167890" y="2368550"/>
                  <a:pt x="2160270" y="2153920"/>
                  <a:pt x="2159000" y="1939290"/>
                </a:cubicBezTo>
                <a:cubicBezTo>
                  <a:pt x="2159000" y="1831340"/>
                  <a:pt x="2160270" y="1724660"/>
                  <a:pt x="2162810" y="1616710"/>
                </a:cubicBezTo>
                <a:cubicBezTo>
                  <a:pt x="2166620" y="1508760"/>
                  <a:pt x="2174240" y="1400810"/>
                  <a:pt x="2179320" y="1292860"/>
                </a:cubicBezTo>
                <a:cubicBezTo>
                  <a:pt x="2194560" y="951230"/>
                  <a:pt x="2185670" y="608330"/>
                  <a:pt x="2180590" y="266700"/>
                </a:cubicBezTo>
                <a:cubicBezTo>
                  <a:pt x="2176780" y="265430"/>
                  <a:pt x="2174240" y="264160"/>
                  <a:pt x="2171700" y="262890"/>
                </a:cubicBezTo>
                <a:cubicBezTo>
                  <a:pt x="2167890" y="260350"/>
                  <a:pt x="2164080" y="259080"/>
                  <a:pt x="2159000" y="260350"/>
                </a:cubicBezTo>
                <a:lnTo>
                  <a:pt x="2151380" y="260350"/>
                </a:lnTo>
                <a:cubicBezTo>
                  <a:pt x="2147570" y="260350"/>
                  <a:pt x="2142490" y="260350"/>
                  <a:pt x="2139950" y="265430"/>
                </a:cubicBezTo>
                <a:cubicBezTo>
                  <a:pt x="2139950" y="265430"/>
                  <a:pt x="2138680" y="266700"/>
                  <a:pt x="2137410" y="266700"/>
                </a:cubicBezTo>
                <a:lnTo>
                  <a:pt x="2132330" y="266700"/>
                </a:lnTo>
                <a:cubicBezTo>
                  <a:pt x="2131060" y="264160"/>
                  <a:pt x="2133600" y="259080"/>
                  <a:pt x="2127250" y="260350"/>
                </a:cubicBezTo>
                <a:cubicBezTo>
                  <a:pt x="2124710" y="260350"/>
                  <a:pt x="2120900" y="261620"/>
                  <a:pt x="2118360" y="261620"/>
                </a:cubicBezTo>
                <a:lnTo>
                  <a:pt x="2099310" y="261620"/>
                </a:lnTo>
                <a:cubicBezTo>
                  <a:pt x="2098040" y="259080"/>
                  <a:pt x="2096770" y="256540"/>
                  <a:pt x="2094230" y="252730"/>
                </a:cubicBezTo>
                <a:cubicBezTo>
                  <a:pt x="2092960" y="250190"/>
                  <a:pt x="2091690" y="248920"/>
                  <a:pt x="2087880" y="251460"/>
                </a:cubicBezTo>
                <a:cubicBezTo>
                  <a:pt x="2085340" y="252730"/>
                  <a:pt x="2084070" y="252730"/>
                  <a:pt x="2082800" y="250190"/>
                </a:cubicBezTo>
                <a:cubicBezTo>
                  <a:pt x="2078990" y="243840"/>
                  <a:pt x="2075180" y="238760"/>
                  <a:pt x="2067560" y="237490"/>
                </a:cubicBezTo>
                <a:cubicBezTo>
                  <a:pt x="2066290" y="237490"/>
                  <a:pt x="2065020" y="234950"/>
                  <a:pt x="2063750" y="233680"/>
                </a:cubicBezTo>
                <a:cubicBezTo>
                  <a:pt x="2061210" y="231140"/>
                  <a:pt x="2059940" y="228600"/>
                  <a:pt x="2056130" y="228600"/>
                </a:cubicBezTo>
                <a:cubicBezTo>
                  <a:pt x="2054860" y="228600"/>
                  <a:pt x="2052320" y="226060"/>
                  <a:pt x="2052320" y="224790"/>
                </a:cubicBezTo>
                <a:cubicBezTo>
                  <a:pt x="2051050" y="219710"/>
                  <a:pt x="2051050" y="215900"/>
                  <a:pt x="2051050" y="210820"/>
                </a:cubicBezTo>
                <a:cubicBezTo>
                  <a:pt x="2049780" y="205740"/>
                  <a:pt x="2047240" y="200660"/>
                  <a:pt x="2043430" y="198120"/>
                </a:cubicBezTo>
                <a:cubicBezTo>
                  <a:pt x="2037080" y="194310"/>
                  <a:pt x="2032000" y="189230"/>
                  <a:pt x="2025650" y="185420"/>
                </a:cubicBezTo>
                <a:cubicBezTo>
                  <a:pt x="2024380" y="184150"/>
                  <a:pt x="2021840" y="182880"/>
                  <a:pt x="2019300" y="182880"/>
                </a:cubicBezTo>
                <a:cubicBezTo>
                  <a:pt x="2015490" y="181610"/>
                  <a:pt x="2011680" y="180340"/>
                  <a:pt x="2007870" y="180340"/>
                </a:cubicBezTo>
                <a:cubicBezTo>
                  <a:pt x="2004060" y="180340"/>
                  <a:pt x="1998980" y="180340"/>
                  <a:pt x="1995170" y="182880"/>
                </a:cubicBezTo>
                <a:cubicBezTo>
                  <a:pt x="1987550" y="186690"/>
                  <a:pt x="1981200" y="181610"/>
                  <a:pt x="1974850" y="181610"/>
                </a:cubicBezTo>
                <a:cubicBezTo>
                  <a:pt x="1968500" y="180340"/>
                  <a:pt x="1962150" y="177800"/>
                  <a:pt x="1957070" y="176530"/>
                </a:cubicBezTo>
                <a:lnTo>
                  <a:pt x="1940560" y="176530"/>
                </a:lnTo>
                <a:cubicBezTo>
                  <a:pt x="1926590" y="179070"/>
                  <a:pt x="1915160" y="171450"/>
                  <a:pt x="1901190" y="170180"/>
                </a:cubicBezTo>
                <a:cubicBezTo>
                  <a:pt x="1897380" y="170180"/>
                  <a:pt x="1893570" y="166370"/>
                  <a:pt x="1889760" y="163830"/>
                </a:cubicBezTo>
                <a:cubicBezTo>
                  <a:pt x="1887220" y="161290"/>
                  <a:pt x="1884680" y="161290"/>
                  <a:pt x="1880870" y="162560"/>
                </a:cubicBezTo>
                <a:cubicBezTo>
                  <a:pt x="1875790" y="163830"/>
                  <a:pt x="1870710" y="162560"/>
                  <a:pt x="1865630" y="163830"/>
                </a:cubicBezTo>
                <a:cubicBezTo>
                  <a:pt x="1858010" y="166370"/>
                  <a:pt x="1851660" y="160020"/>
                  <a:pt x="1844040" y="160020"/>
                </a:cubicBezTo>
                <a:cubicBezTo>
                  <a:pt x="1837690" y="161290"/>
                  <a:pt x="1831340" y="161290"/>
                  <a:pt x="1824990" y="162560"/>
                </a:cubicBezTo>
                <a:lnTo>
                  <a:pt x="1809750" y="166370"/>
                </a:lnTo>
                <a:cubicBezTo>
                  <a:pt x="1799590" y="171450"/>
                  <a:pt x="1791970" y="165100"/>
                  <a:pt x="1783080" y="162560"/>
                </a:cubicBezTo>
                <a:cubicBezTo>
                  <a:pt x="1776730" y="161290"/>
                  <a:pt x="1772920" y="158750"/>
                  <a:pt x="1767840" y="154940"/>
                </a:cubicBezTo>
                <a:cubicBezTo>
                  <a:pt x="1762760" y="151130"/>
                  <a:pt x="1757680" y="154940"/>
                  <a:pt x="1753870" y="154940"/>
                </a:cubicBezTo>
                <a:cubicBezTo>
                  <a:pt x="1750060" y="154940"/>
                  <a:pt x="1747520" y="158750"/>
                  <a:pt x="1744980" y="160020"/>
                </a:cubicBezTo>
                <a:cubicBezTo>
                  <a:pt x="1741170" y="161290"/>
                  <a:pt x="1737360" y="161290"/>
                  <a:pt x="1733550" y="161290"/>
                </a:cubicBezTo>
                <a:cubicBezTo>
                  <a:pt x="1729740" y="161290"/>
                  <a:pt x="1724660" y="160020"/>
                  <a:pt x="1720850" y="161290"/>
                </a:cubicBezTo>
                <a:cubicBezTo>
                  <a:pt x="1714500" y="163830"/>
                  <a:pt x="1709420" y="167640"/>
                  <a:pt x="1704340" y="170180"/>
                </a:cubicBezTo>
                <a:cubicBezTo>
                  <a:pt x="1703070" y="171450"/>
                  <a:pt x="1701800" y="172720"/>
                  <a:pt x="1700530" y="172720"/>
                </a:cubicBezTo>
                <a:cubicBezTo>
                  <a:pt x="1691640" y="177800"/>
                  <a:pt x="1681480" y="179070"/>
                  <a:pt x="1670050" y="179070"/>
                </a:cubicBezTo>
                <a:cubicBezTo>
                  <a:pt x="1663700" y="179070"/>
                  <a:pt x="1657350" y="179070"/>
                  <a:pt x="1651000" y="177800"/>
                </a:cubicBezTo>
                <a:cubicBezTo>
                  <a:pt x="1647190" y="177800"/>
                  <a:pt x="1644650" y="173990"/>
                  <a:pt x="1642110" y="173990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0"/>
                  <a:pt x="1612900" y="173990"/>
                </a:cubicBezTo>
                <a:cubicBezTo>
                  <a:pt x="1607820" y="176530"/>
                  <a:pt x="1602740" y="180340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0"/>
                </a:cubicBezTo>
                <a:cubicBezTo>
                  <a:pt x="1537970" y="193040"/>
                  <a:pt x="1530350" y="196850"/>
                  <a:pt x="1522730" y="199390"/>
                </a:cubicBezTo>
                <a:cubicBezTo>
                  <a:pt x="1520190" y="200660"/>
                  <a:pt x="1517650" y="199390"/>
                  <a:pt x="1515110" y="198120"/>
                </a:cubicBezTo>
                <a:cubicBezTo>
                  <a:pt x="1511300" y="196850"/>
                  <a:pt x="1508760" y="196850"/>
                  <a:pt x="1506220" y="199390"/>
                </a:cubicBezTo>
                <a:cubicBezTo>
                  <a:pt x="1504950" y="200660"/>
                  <a:pt x="1503680" y="200660"/>
                  <a:pt x="1502410" y="200660"/>
                </a:cubicBezTo>
                <a:cubicBezTo>
                  <a:pt x="1498600" y="201930"/>
                  <a:pt x="1494790" y="201930"/>
                  <a:pt x="1492250" y="203200"/>
                </a:cubicBezTo>
                <a:cubicBezTo>
                  <a:pt x="1487170" y="207010"/>
                  <a:pt x="1482090" y="205740"/>
                  <a:pt x="1477010" y="208280"/>
                </a:cubicBezTo>
                <a:cubicBezTo>
                  <a:pt x="1471930" y="210820"/>
                  <a:pt x="1466850" y="210820"/>
                  <a:pt x="1463040" y="214630"/>
                </a:cubicBezTo>
                <a:cubicBezTo>
                  <a:pt x="1461770" y="215900"/>
                  <a:pt x="1459230" y="215900"/>
                  <a:pt x="1456690" y="215900"/>
                </a:cubicBezTo>
                <a:cubicBezTo>
                  <a:pt x="1450340" y="217170"/>
                  <a:pt x="1445260" y="220980"/>
                  <a:pt x="1441450" y="226060"/>
                </a:cubicBezTo>
                <a:cubicBezTo>
                  <a:pt x="1436370" y="231140"/>
                  <a:pt x="1431290" y="234950"/>
                  <a:pt x="1426210" y="238760"/>
                </a:cubicBezTo>
                <a:cubicBezTo>
                  <a:pt x="1424940" y="240030"/>
                  <a:pt x="1421130" y="240030"/>
                  <a:pt x="1419860" y="240030"/>
                </a:cubicBezTo>
                <a:cubicBezTo>
                  <a:pt x="1414780" y="240030"/>
                  <a:pt x="1409700" y="238760"/>
                  <a:pt x="1405890" y="237490"/>
                </a:cubicBezTo>
                <a:cubicBezTo>
                  <a:pt x="1403350" y="237490"/>
                  <a:pt x="1402080" y="236220"/>
                  <a:pt x="1399540" y="236220"/>
                </a:cubicBezTo>
                <a:cubicBezTo>
                  <a:pt x="1391920" y="240030"/>
                  <a:pt x="1383030" y="237490"/>
                  <a:pt x="1375410" y="237490"/>
                </a:cubicBezTo>
                <a:cubicBezTo>
                  <a:pt x="1374140" y="237490"/>
                  <a:pt x="1371600" y="236220"/>
                  <a:pt x="1370330" y="234950"/>
                </a:cubicBezTo>
                <a:cubicBezTo>
                  <a:pt x="1365250" y="231140"/>
                  <a:pt x="1360170" y="231140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0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0" y="215900"/>
                  <a:pt x="1240790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0"/>
                  <a:pt x="1169670" y="224790"/>
                </a:cubicBezTo>
                <a:lnTo>
                  <a:pt x="1163320" y="224790"/>
                </a:lnTo>
                <a:cubicBezTo>
                  <a:pt x="1155700" y="226060"/>
                  <a:pt x="1151890" y="219710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0" y="205740"/>
                  <a:pt x="1097280" y="200660"/>
                  <a:pt x="1090930" y="195580"/>
                </a:cubicBezTo>
                <a:cubicBezTo>
                  <a:pt x="1087120" y="193040"/>
                  <a:pt x="1082040" y="190500"/>
                  <a:pt x="1078230" y="189230"/>
                </a:cubicBezTo>
                <a:cubicBezTo>
                  <a:pt x="1073150" y="186690"/>
                  <a:pt x="1066800" y="185420"/>
                  <a:pt x="1064260" y="179070"/>
                </a:cubicBezTo>
                <a:cubicBezTo>
                  <a:pt x="1062990" y="176530"/>
                  <a:pt x="1060450" y="176530"/>
                  <a:pt x="1059180" y="173990"/>
                </a:cubicBezTo>
                <a:cubicBezTo>
                  <a:pt x="1057910" y="171450"/>
                  <a:pt x="1056640" y="168910"/>
                  <a:pt x="1056640" y="167640"/>
                </a:cubicBezTo>
                <a:cubicBezTo>
                  <a:pt x="1056640" y="165100"/>
                  <a:pt x="1057910" y="162560"/>
                  <a:pt x="1059180" y="160020"/>
                </a:cubicBezTo>
                <a:cubicBezTo>
                  <a:pt x="1060450" y="156210"/>
                  <a:pt x="1057910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0" y="114300"/>
                  <a:pt x="1023620" y="111760"/>
                  <a:pt x="1019810" y="109220"/>
                </a:cubicBezTo>
                <a:cubicBezTo>
                  <a:pt x="1010920" y="105410"/>
                  <a:pt x="1002030" y="101600"/>
                  <a:pt x="993140" y="96520"/>
                </a:cubicBezTo>
                <a:cubicBezTo>
                  <a:pt x="993140" y="106680"/>
                  <a:pt x="990600" y="104140"/>
                  <a:pt x="989330" y="101600"/>
                </a:cubicBezTo>
                <a:cubicBezTo>
                  <a:pt x="989330" y="97790"/>
                  <a:pt x="986790" y="96520"/>
                  <a:pt x="982980" y="96520"/>
                </a:cubicBezTo>
                <a:cubicBezTo>
                  <a:pt x="982980" y="96520"/>
                  <a:pt x="981710" y="96520"/>
                  <a:pt x="981710" y="95250"/>
                </a:cubicBezTo>
                <a:cubicBezTo>
                  <a:pt x="980440" y="87630"/>
                  <a:pt x="974090" y="90170"/>
                  <a:pt x="970280" y="88900"/>
                </a:cubicBezTo>
                <a:cubicBezTo>
                  <a:pt x="967740" y="87630"/>
                  <a:pt x="965200" y="86360"/>
                  <a:pt x="962660" y="87630"/>
                </a:cubicBezTo>
                <a:cubicBezTo>
                  <a:pt x="957580" y="88900"/>
                  <a:pt x="953770" y="85090"/>
                  <a:pt x="948690" y="83820"/>
                </a:cubicBezTo>
                <a:cubicBezTo>
                  <a:pt x="947420" y="83820"/>
                  <a:pt x="946150" y="83820"/>
                  <a:pt x="944880" y="85090"/>
                </a:cubicBezTo>
                <a:cubicBezTo>
                  <a:pt x="942340" y="87630"/>
                  <a:pt x="939800" y="87630"/>
                  <a:pt x="935990" y="85090"/>
                </a:cubicBezTo>
                <a:cubicBezTo>
                  <a:pt x="930910" y="81280"/>
                  <a:pt x="925830" y="81280"/>
                  <a:pt x="919480" y="83820"/>
                </a:cubicBezTo>
                <a:cubicBezTo>
                  <a:pt x="916940" y="85090"/>
                  <a:pt x="914400" y="85090"/>
                  <a:pt x="911860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0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0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15" r="-16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2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p22"/>
          <p:cNvSpPr txBox="1"/>
          <p:nvPr/>
        </p:nvSpPr>
        <p:spPr>
          <a:xfrm>
            <a:off x="1531425" y="1977387"/>
            <a:ext cx="888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Vice President</a:t>
            </a:r>
            <a:endParaRPr/>
          </a:p>
        </p:txBody>
      </p:sp>
      <p:sp>
        <p:nvSpPr>
          <p:cNvPr id="271" name="Google Shape;271;p22"/>
          <p:cNvSpPr txBox="1"/>
          <p:nvPr/>
        </p:nvSpPr>
        <p:spPr>
          <a:xfrm>
            <a:off x="3679726" y="3044250"/>
            <a:ext cx="4584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Ashlyn Pro</a:t>
            </a:r>
            <a:endParaRPr/>
          </a:p>
        </p:txBody>
      </p:sp>
      <p:sp>
        <p:nvSpPr>
          <p:cNvPr id="272" name="Google Shape;272;p22"/>
          <p:cNvSpPr txBox="1"/>
          <p:nvPr/>
        </p:nvSpPr>
        <p:spPr>
          <a:xfrm>
            <a:off x="1028700" y="3790525"/>
            <a:ext cx="9233400" cy="5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uhpops.vp@gmail.com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</a:t>
            </a: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</a:t>
            </a: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Tuesday, 10:00AM - 11:00AM</a:t>
            </a:r>
            <a:endParaRPr sz="4065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/>
          <p:nvPr/>
        </p:nvSpPr>
        <p:spPr>
          <a:xfrm rot="-4003971">
            <a:off x="6504807" y="-998548"/>
            <a:ext cx="15480626" cy="11823162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3"/>
          <p:cNvSpPr/>
          <p:nvPr/>
        </p:nvSpPr>
        <p:spPr>
          <a:xfrm>
            <a:off x="7827224" y="-1386290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23"/>
          <p:cNvSpPr/>
          <p:nvPr/>
        </p:nvSpPr>
        <p:spPr>
          <a:xfrm rot="3661317">
            <a:off x="8902649" y="4414726"/>
            <a:ext cx="3354585" cy="3159575"/>
          </a:xfrm>
          <a:custGeom>
            <a:avLst/>
            <a:gdLst/>
            <a:ahLst/>
            <a:cxnLst/>
            <a:rect l="l" t="t" r="r" b="b"/>
            <a:pathLst>
              <a:path w="3354585" h="3159575" extrusionOk="0">
                <a:moveTo>
                  <a:pt x="0" y="0"/>
                </a:moveTo>
                <a:lnTo>
                  <a:pt x="3354585" y="0"/>
                </a:lnTo>
                <a:lnTo>
                  <a:pt x="3354585" y="3159575"/>
                </a:lnTo>
                <a:lnTo>
                  <a:pt x="0" y="3159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3"/>
          <p:cNvSpPr/>
          <p:nvPr/>
        </p:nvSpPr>
        <p:spPr>
          <a:xfrm rot="399535">
            <a:off x="10731214" y="485794"/>
            <a:ext cx="6461692" cy="3715473"/>
          </a:xfrm>
          <a:custGeom>
            <a:avLst/>
            <a:gdLst/>
            <a:ahLst/>
            <a:cxnLst/>
            <a:rect l="l" t="t" r="r" b="b"/>
            <a:pathLst>
              <a:path w="6461692" h="3715473" extrusionOk="0">
                <a:moveTo>
                  <a:pt x="0" y="0"/>
                </a:moveTo>
                <a:lnTo>
                  <a:pt x="6461692" y="0"/>
                </a:lnTo>
                <a:lnTo>
                  <a:pt x="6461692" y="3715473"/>
                </a:lnTo>
                <a:lnTo>
                  <a:pt x="0" y="3715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1" name="Google Shape;281;p23"/>
          <p:cNvSpPr/>
          <p:nvPr/>
        </p:nvSpPr>
        <p:spPr>
          <a:xfrm>
            <a:off x="10821293" y="537589"/>
            <a:ext cx="6281535" cy="3611882"/>
          </a:xfrm>
          <a:custGeom>
            <a:avLst/>
            <a:gdLst/>
            <a:ahLst/>
            <a:cxnLst/>
            <a:rect l="l" t="t" r="r" b="b"/>
            <a:pathLst>
              <a:path w="6281535" h="3611882" extrusionOk="0">
                <a:moveTo>
                  <a:pt x="0" y="0"/>
                </a:moveTo>
                <a:lnTo>
                  <a:pt x="6281534" y="0"/>
                </a:lnTo>
                <a:lnTo>
                  <a:pt x="6281534" y="3611883"/>
                </a:lnTo>
                <a:lnTo>
                  <a:pt x="0" y="3611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2" name="Google Shape;282;p23"/>
          <p:cNvSpPr/>
          <p:nvPr/>
        </p:nvSpPr>
        <p:spPr>
          <a:xfrm>
            <a:off x="9144000" y="4352352"/>
            <a:ext cx="3354585" cy="3159575"/>
          </a:xfrm>
          <a:custGeom>
            <a:avLst/>
            <a:gdLst/>
            <a:ahLst/>
            <a:cxnLst/>
            <a:rect l="l" t="t" r="r" b="b"/>
            <a:pathLst>
              <a:path w="3354585" h="3159575" extrusionOk="0">
                <a:moveTo>
                  <a:pt x="0" y="0"/>
                </a:moveTo>
                <a:lnTo>
                  <a:pt x="3354585" y="0"/>
                </a:lnTo>
                <a:lnTo>
                  <a:pt x="3354585" y="3159575"/>
                </a:lnTo>
                <a:lnTo>
                  <a:pt x="0" y="3159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3" name="Google Shape;283;p23"/>
          <p:cNvSpPr/>
          <p:nvPr/>
        </p:nvSpPr>
        <p:spPr>
          <a:xfrm>
            <a:off x="12962566" y="4813544"/>
            <a:ext cx="4172167" cy="4114800"/>
          </a:xfrm>
          <a:custGeom>
            <a:avLst/>
            <a:gdLst/>
            <a:ahLst/>
            <a:cxnLst/>
            <a:rect l="l" t="t" r="r" b="b"/>
            <a:pathLst>
              <a:path w="4172167" h="4114800" extrusionOk="0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4" name="Google Shape;284;p23"/>
          <p:cNvSpPr/>
          <p:nvPr/>
        </p:nvSpPr>
        <p:spPr>
          <a:xfrm>
            <a:off x="13087133" y="4706772"/>
            <a:ext cx="4172167" cy="4114800"/>
          </a:xfrm>
          <a:custGeom>
            <a:avLst/>
            <a:gdLst/>
            <a:ahLst/>
            <a:cxnLst/>
            <a:rect l="l" t="t" r="r" b="b"/>
            <a:pathLst>
              <a:path w="4172167" h="4114800" extrusionOk="0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5" name="Google Shape;285;p23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6" name="Google Shape;286;p23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7" name="Google Shape;287;p23"/>
          <p:cNvSpPr/>
          <p:nvPr/>
        </p:nvSpPr>
        <p:spPr>
          <a:xfrm>
            <a:off x="11514686" y="875106"/>
            <a:ext cx="4894748" cy="2936849"/>
          </a:xfrm>
          <a:custGeom>
            <a:avLst/>
            <a:gdLst/>
            <a:ahLst/>
            <a:cxnLst/>
            <a:rect l="l" t="t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3332" r="-3331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23"/>
          <p:cNvGrpSpPr/>
          <p:nvPr/>
        </p:nvGrpSpPr>
        <p:grpSpPr>
          <a:xfrm>
            <a:off x="13725505" y="5316461"/>
            <a:ext cx="2895423" cy="2895423"/>
            <a:chOff x="0" y="0"/>
            <a:chExt cx="6350000" cy="6350000"/>
          </a:xfrm>
        </p:grpSpPr>
        <p:sp>
          <p:nvSpPr>
            <p:cNvPr id="289" name="Google Shape;289;p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l="-12191" r="-2113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810000" y="19050"/>
                  </a:moveTo>
                  <a:cubicBezTo>
                    <a:pt x="4150360" y="19050"/>
                    <a:pt x="4480560" y="85090"/>
                    <a:pt x="4791710" y="217170"/>
                  </a:cubicBezTo>
                  <a:cubicBezTo>
                    <a:pt x="5091430" y="344170"/>
                    <a:pt x="5361940" y="525780"/>
                    <a:pt x="5593080" y="756920"/>
                  </a:cubicBezTo>
                  <a:cubicBezTo>
                    <a:pt x="5824220" y="988060"/>
                    <a:pt x="6005830" y="1258570"/>
                    <a:pt x="6132830" y="1558290"/>
                  </a:cubicBezTo>
                  <a:cubicBezTo>
                    <a:pt x="6263640" y="1869440"/>
                    <a:pt x="6330950" y="2199640"/>
                    <a:pt x="6330950" y="2540000"/>
                  </a:cubicBezTo>
                  <a:lnTo>
                    <a:pt x="6330950" y="3810000"/>
                  </a:lnTo>
                  <a:cubicBezTo>
                    <a:pt x="6330950" y="4150360"/>
                    <a:pt x="6264910" y="4480560"/>
                    <a:pt x="6132830" y="4791710"/>
                  </a:cubicBezTo>
                  <a:cubicBezTo>
                    <a:pt x="6005830" y="5091430"/>
                    <a:pt x="5824220" y="5361940"/>
                    <a:pt x="5593080" y="5593080"/>
                  </a:cubicBezTo>
                  <a:cubicBezTo>
                    <a:pt x="5361940" y="5824220"/>
                    <a:pt x="5091430" y="6005830"/>
                    <a:pt x="4791710" y="6132830"/>
                  </a:cubicBezTo>
                  <a:cubicBezTo>
                    <a:pt x="4480560" y="6263640"/>
                    <a:pt x="4150360" y="6330950"/>
                    <a:pt x="3810000" y="6330950"/>
                  </a:cubicBezTo>
                  <a:lnTo>
                    <a:pt x="2540000" y="6330950"/>
                  </a:lnTo>
                  <a:cubicBezTo>
                    <a:pt x="2199640" y="6330950"/>
                    <a:pt x="1869440" y="6264910"/>
                    <a:pt x="1558290" y="6132830"/>
                  </a:cubicBezTo>
                  <a:cubicBezTo>
                    <a:pt x="1258570" y="6005830"/>
                    <a:pt x="988060" y="5824220"/>
                    <a:pt x="756920" y="5593080"/>
                  </a:cubicBezTo>
                  <a:cubicBezTo>
                    <a:pt x="525780" y="5361940"/>
                    <a:pt x="344170" y="5091430"/>
                    <a:pt x="217170" y="4791710"/>
                  </a:cubicBezTo>
                  <a:cubicBezTo>
                    <a:pt x="85090" y="4480560"/>
                    <a:pt x="19050" y="4150360"/>
                    <a:pt x="19050" y="3810000"/>
                  </a:cubicBezTo>
                  <a:lnTo>
                    <a:pt x="19050" y="2540000"/>
                  </a:lnTo>
                  <a:cubicBezTo>
                    <a:pt x="19050" y="2199640"/>
                    <a:pt x="85090" y="1869440"/>
                    <a:pt x="217170" y="1558290"/>
                  </a:cubicBezTo>
                  <a:cubicBezTo>
                    <a:pt x="344170" y="1258570"/>
                    <a:pt x="525780" y="988060"/>
                    <a:pt x="756920" y="756920"/>
                  </a:cubicBezTo>
                  <a:cubicBezTo>
                    <a:pt x="988060" y="525780"/>
                    <a:pt x="1258570" y="344170"/>
                    <a:pt x="1558290" y="217170"/>
                  </a:cubicBezTo>
                  <a:cubicBezTo>
                    <a:pt x="1869440" y="85090"/>
                    <a:pt x="2199640" y="19050"/>
                    <a:pt x="2540000" y="19050"/>
                  </a:cubicBezTo>
                  <a:lnTo>
                    <a:pt x="3810000" y="19050"/>
                  </a:lnTo>
                  <a:moveTo>
                    <a:pt x="3810000" y="0"/>
                  </a:moveTo>
                  <a:lnTo>
                    <a:pt x="2540000" y="0"/>
                  </a:lnTo>
                  <a:cubicBezTo>
                    <a:pt x="1136650" y="0"/>
                    <a:pt x="0" y="1136650"/>
                    <a:pt x="0" y="2540000"/>
                  </a:cubicBezTo>
                  <a:lnTo>
                    <a:pt x="0" y="3810000"/>
                  </a:lnTo>
                  <a:cubicBezTo>
                    <a:pt x="0" y="5213350"/>
                    <a:pt x="1136650" y="6350000"/>
                    <a:pt x="2540000" y="6350000"/>
                  </a:cubicBezTo>
                  <a:lnTo>
                    <a:pt x="3810000" y="6350000"/>
                  </a:lnTo>
                  <a:cubicBezTo>
                    <a:pt x="5213350" y="6350000"/>
                    <a:pt x="6350000" y="5213350"/>
                    <a:pt x="6350000" y="3810000"/>
                  </a:cubicBezTo>
                  <a:lnTo>
                    <a:pt x="6350000" y="2540000"/>
                  </a:lnTo>
                  <a:cubicBezTo>
                    <a:pt x="6350000" y="1136650"/>
                    <a:pt x="5213350" y="0"/>
                    <a:pt x="3810000" y="0"/>
                  </a:cubicBezTo>
                  <a:lnTo>
                    <a:pt x="3810000" y="0"/>
                  </a:lnTo>
                  <a:close/>
                </a:path>
              </a:pathLst>
            </a:custGeom>
            <a:solidFill>
              <a:srgbClr val="E2B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23"/>
          <p:cNvSpPr/>
          <p:nvPr/>
        </p:nvSpPr>
        <p:spPr>
          <a:xfrm>
            <a:off x="9670228" y="4912831"/>
            <a:ext cx="2125444" cy="2125444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5080000" y="6350000"/>
                </a:moveTo>
                <a:lnTo>
                  <a:pt x="1270000" y="6350000"/>
                </a:lnTo>
                <a:cubicBezTo>
                  <a:pt x="568960" y="6350000"/>
                  <a:pt x="0" y="5781040"/>
                  <a:pt x="0" y="5080000"/>
                </a:cubicBezTo>
                <a:lnTo>
                  <a:pt x="0" y="1270000"/>
                </a:lnTo>
                <a:cubicBezTo>
                  <a:pt x="0" y="568960"/>
                  <a:pt x="568960" y="0"/>
                  <a:pt x="1270000" y="0"/>
                </a:cubicBezTo>
                <a:lnTo>
                  <a:pt x="5080000" y="0"/>
                </a:lnTo>
                <a:cubicBezTo>
                  <a:pt x="5781040" y="0"/>
                  <a:pt x="6350000" y="568960"/>
                  <a:pt x="6350000" y="1270000"/>
                </a:cubicBezTo>
                <a:lnTo>
                  <a:pt x="6350000" y="5080000"/>
                </a:lnTo>
                <a:cubicBezTo>
                  <a:pt x="6350000" y="5781040"/>
                  <a:pt x="5781040" y="6350000"/>
                  <a:pt x="5080000" y="6350000"/>
                </a:cubicBez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l="-16702" r="-16702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3"/>
          <p:cNvSpPr txBox="1"/>
          <p:nvPr/>
        </p:nvSpPr>
        <p:spPr>
          <a:xfrm>
            <a:off x="537875" y="2623475"/>
            <a:ext cx="8142000" cy="54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- Opportunities for Research, Shadowing, and Internships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- Scholarships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- Organizing Social Events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- Spring Conference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- Supporting the President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293" name="Google Shape;293;p23"/>
          <p:cNvSpPr txBox="1"/>
          <p:nvPr/>
        </p:nvSpPr>
        <p:spPr>
          <a:xfrm>
            <a:off x="1044900" y="1019175"/>
            <a:ext cx="36615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/>
          <p:nvPr/>
        </p:nvSpPr>
        <p:spPr>
          <a:xfrm>
            <a:off x="5424340" y="20990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3" name="Google Shape;303;p24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4"/>
          <p:cNvSpPr/>
          <p:nvPr/>
        </p:nvSpPr>
        <p:spPr>
          <a:xfrm>
            <a:off x="11920068" y="-554288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5" name="Google Shape;305;p24"/>
          <p:cNvSpPr/>
          <p:nvPr/>
        </p:nvSpPr>
        <p:spPr>
          <a:xfrm>
            <a:off x="134472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6" name="Google Shape;306;p24"/>
          <p:cNvSpPr/>
          <p:nvPr/>
        </p:nvSpPr>
        <p:spPr>
          <a:xfrm>
            <a:off x="-6110614" y="-7490722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7" name="Google Shape;307;p24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8" name="Google Shape;308;p24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9" name="Google Shape;309;p24"/>
          <p:cNvSpPr txBox="1"/>
          <p:nvPr/>
        </p:nvSpPr>
        <p:spPr>
          <a:xfrm>
            <a:off x="1531275" y="1123725"/>
            <a:ext cx="15225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Fall Semester </a:t>
            </a:r>
            <a:r>
              <a:rPr lang="en-US" sz="5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Scholarship!!</a:t>
            </a:r>
            <a:endParaRPr/>
          </a:p>
        </p:txBody>
      </p:sp>
      <p:sp>
        <p:nvSpPr>
          <p:cNvPr id="310" name="Google Shape;310;p24"/>
          <p:cNvSpPr/>
          <p:nvPr/>
        </p:nvSpPr>
        <p:spPr>
          <a:xfrm>
            <a:off x="7886278" y="5884322"/>
            <a:ext cx="3104848" cy="2236683"/>
          </a:xfrm>
          <a:custGeom>
            <a:avLst/>
            <a:gdLst/>
            <a:ahLst/>
            <a:cxnLst/>
            <a:rect l="l" t="t" r="r" b="b"/>
            <a:pathLst>
              <a:path w="3104848" h="2236683" extrusionOk="0">
                <a:moveTo>
                  <a:pt x="0" y="0"/>
                </a:moveTo>
                <a:lnTo>
                  <a:pt x="3104848" y="0"/>
                </a:lnTo>
                <a:lnTo>
                  <a:pt x="3104848" y="2236683"/>
                </a:lnTo>
                <a:lnTo>
                  <a:pt x="0" y="2236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1" name="Google Shape;311;p24"/>
          <p:cNvSpPr/>
          <p:nvPr/>
        </p:nvSpPr>
        <p:spPr>
          <a:xfrm>
            <a:off x="7965338" y="2741552"/>
            <a:ext cx="2357023" cy="2094539"/>
          </a:xfrm>
          <a:custGeom>
            <a:avLst/>
            <a:gdLst/>
            <a:ahLst/>
            <a:cxnLst/>
            <a:rect l="l" t="t" r="r" b="b"/>
            <a:pathLst>
              <a:path w="2357023" h="2094539" extrusionOk="0">
                <a:moveTo>
                  <a:pt x="0" y="0"/>
                </a:moveTo>
                <a:lnTo>
                  <a:pt x="2357024" y="0"/>
                </a:lnTo>
                <a:lnTo>
                  <a:pt x="2357024" y="2094540"/>
                </a:lnTo>
                <a:lnTo>
                  <a:pt x="0" y="2094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2" name="Google Shape;312;p24"/>
          <p:cNvSpPr/>
          <p:nvPr/>
        </p:nvSpPr>
        <p:spPr>
          <a:xfrm>
            <a:off x="7482829" y="4253393"/>
            <a:ext cx="3042096" cy="2191605"/>
          </a:xfrm>
          <a:custGeom>
            <a:avLst/>
            <a:gdLst/>
            <a:ahLst/>
            <a:cxnLst/>
            <a:rect l="l" t="t" r="r" b="b"/>
            <a:pathLst>
              <a:path w="3601847" h="2594864" extrusionOk="0">
                <a:moveTo>
                  <a:pt x="2231898" y="0"/>
                </a:moveTo>
                <a:cubicBezTo>
                  <a:pt x="2383790" y="0"/>
                  <a:pt x="2502789" y="18542"/>
                  <a:pt x="2557018" y="57785"/>
                </a:cubicBezTo>
                <a:cubicBezTo>
                  <a:pt x="2561463" y="57785"/>
                  <a:pt x="2565781" y="57785"/>
                  <a:pt x="2570226" y="57785"/>
                </a:cubicBezTo>
                <a:cubicBezTo>
                  <a:pt x="3388614" y="57785"/>
                  <a:pt x="3601847" y="1106805"/>
                  <a:pt x="3531235" y="1728724"/>
                </a:cubicBezTo>
                <a:cubicBezTo>
                  <a:pt x="3461639" y="2341753"/>
                  <a:pt x="2578735" y="2580386"/>
                  <a:pt x="2084578" y="2594483"/>
                </a:cubicBezTo>
                <a:cubicBezTo>
                  <a:pt x="2076196" y="2594864"/>
                  <a:pt x="2067560" y="2594864"/>
                  <a:pt x="2059178" y="2594864"/>
                </a:cubicBezTo>
                <a:cubicBezTo>
                  <a:pt x="1091692" y="2594864"/>
                  <a:pt x="0" y="988949"/>
                  <a:pt x="940308" y="327914"/>
                </a:cubicBezTo>
                <a:cubicBezTo>
                  <a:pt x="1233805" y="121920"/>
                  <a:pt x="1841754" y="0"/>
                  <a:pt x="2231898" y="0"/>
                </a:cubicBezTo>
                <a:close/>
              </a:path>
            </a:pathLst>
          </a:custGeom>
          <a:solidFill>
            <a:srgbClr val="FF807C">
              <a:alpha val="3725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4"/>
          <p:cNvSpPr txBox="1"/>
          <p:nvPr/>
        </p:nvSpPr>
        <p:spPr>
          <a:xfrm>
            <a:off x="873050" y="2462322"/>
            <a:ext cx="6270300" cy="5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19" marR="0" lvl="1" indent="-30226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"/>
              <a:buChar char="•"/>
            </a:pPr>
            <a:r>
              <a:rPr lang="en-US" sz="2799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Deadline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209039" marR="0" lvl="2" indent="-403012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 Medium"/>
              <a:buChar char="⚬"/>
            </a:pPr>
            <a:r>
              <a:rPr lang="en-US" sz="2799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November 6th at 11:59 PM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09039" marR="0" lvl="2" indent="-403012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 Medium"/>
              <a:buChar char="⚬"/>
            </a:pPr>
            <a:r>
              <a:rPr lang="en-US" sz="2799" i="0" u="sng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No Late Entries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04519" marR="0" lvl="1" indent="-30226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"/>
              <a:buChar char="•"/>
            </a:pPr>
            <a:r>
              <a:rPr lang="en-US" sz="2799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Prizes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209039" marR="0" lvl="2" indent="-403012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 Medium"/>
              <a:buChar char="⚬"/>
            </a:pPr>
            <a:r>
              <a:rPr lang="en-US" sz="2799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1st place - $150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09039" marR="0" lvl="2" indent="-403012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 Medium"/>
              <a:buChar char="⚬"/>
            </a:pPr>
            <a:r>
              <a:rPr lang="en-US" sz="2799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2nd palace - $100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09039" marR="0" lvl="2" indent="-403012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 Medium"/>
              <a:buChar char="⚬"/>
            </a:pPr>
            <a:r>
              <a:rPr lang="en-US" sz="2799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3rd place - $50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04519" marR="0" lvl="1" indent="-30226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"/>
              <a:buChar char="•"/>
            </a:pPr>
            <a:r>
              <a:rPr lang="en-US" sz="2799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Requirements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209038" marR="0" lvl="2" indent="-403012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799"/>
              <a:buFont typeface="Cormorant Garamond Medium"/>
              <a:buChar char="⚬"/>
            </a:pPr>
            <a:r>
              <a:rPr lang="en-US" sz="2799" b="1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50 </a:t>
            </a:r>
            <a:r>
              <a:rPr lang="en-US" sz="2799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points</a:t>
            </a:r>
            <a:r>
              <a:rPr lang="en-US" sz="2799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by the deadline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09038" marR="0" lvl="2" indent="-396726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SzPts val="2700"/>
              <a:buFont typeface="Cormorant Garamond Medium"/>
              <a:buChar char="⚬"/>
            </a:pPr>
            <a:r>
              <a:rPr lang="en-US" sz="27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Must be a </a:t>
            </a:r>
            <a:r>
              <a:rPr lang="en-US" sz="2700" b="1" u="sng">
                <a:latin typeface="Cormorant Garamond"/>
                <a:ea typeface="Cormorant Garamond"/>
                <a:cs typeface="Cormorant Garamond"/>
                <a:sym typeface="Cormorant Garamond"/>
              </a:rPr>
              <a:t>PAID</a:t>
            </a:r>
            <a:r>
              <a:rPr lang="en-US" sz="27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POPS member</a:t>
            </a:r>
            <a:endParaRPr sz="27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314" name="Google Shape;314;p24"/>
          <p:cNvSpPr txBox="1"/>
          <p:nvPr/>
        </p:nvSpPr>
        <p:spPr>
          <a:xfrm>
            <a:off x="10662225" y="2409863"/>
            <a:ext cx="7170900" cy="6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31687" marR="0" lvl="1" indent="-31584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25"/>
              <a:buFont typeface="Cormorant Garamond"/>
              <a:buChar char="•"/>
            </a:pPr>
            <a:r>
              <a:rPr lang="en-US" sz="2925" b="1">
                <a:latin typeface="Cormorant Garamond"/>
                <a:ea typeface="Cormorant Garamond"/>
                <a:cs typeface="Cormorant Garamond"/>
                <a:sym typeface="Cormorant Garamond"/>
              </a:rPr>
              <a:t>Essay topics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263374" marR="0" lvl="2" indent="-421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25"/>
              <a:buFont typeface="Cormorant Garamond Medium"/>
              <a:buChar char="⚬"/>
            </a:pPr>
            <a:r>
              <a:rPr lang="en-US" sz="2925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What does serving the community mean to you?</a:t>
            </a:r>
            <a:endParaRPr sz="292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63374" marR="0" lvl="2" indent="-421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925"/>
              <a:buFont typeface="Cormorant Garamond Medium"/>
              <a:buChar char="⚬"/>
            </a:pPr>
            <a:r>
              <a:rPr lang="en-US" sz="2925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Why do you aspire to be a doctor?</a:t>
            </a:r>
            <a:endParaRPr sz="292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63374" marR="0" lvl="2" indent="-421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925"/>
              <a:buFont typeface="Cormorant Garamond Medium"/>
              <a:buChar char="⚬"/>
            </a:pPr>
            <a:r>
              <a:rPr lang="en-US" sz="2925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How has optometry changed your life?</a:t>
            </a:r>
            <a:endParaRPr sz="292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31687" marR="0" lvl="1" indent="-31584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25"/>
              <a:buFont typeface="Cormorant Garamond"/>
              <a:buChar char="•"/>
            </a:pPr>
            <a:r>
              <a:rPr lang="en-US" sz="2925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Outline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263374" marR="0" lvl="2" indent="-421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25"/>
              <a:buFont typeface="Cormorant Garamond Medium"/>
              <a:buChar char="⚬"/>
            </a:pPr>
            <a:r>
              <a:rPr lang="en-US" sz="2925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Submit your essay as a PDF / Word doc</a:t>
            </a:r>
            <a:endParaRPr sz="292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63374" marR="0" lvl="2" indent="-421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925"/>
              <a:buFont typeface="Cormorant Garamond Medium"/>
              <a:buChar char="⚬"/>
            </a:pPr>
            <a:r>
              <a:rPr lang="en-US" sz="2925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1 page minimum / 1.5 page maximum</a:t>
            </a:r>
            <a:endParaRPr sz="292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63374" marR="0" lvl="2" indent="-421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925"/>
              <a:buFont typeface="Cormorant Garamond Medium"/>
              <a:buChar char="⚬"/>
            </a:pPr>
            <a:r>
              <a:rPr lang="en-US" sz="2925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12 pt font size (Arial or times new roman)</a:t>
            </a:r>
            <a:endParaRPr sz="292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63374" marR="0" lvl="2" indent="-421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925"/>
              <a:buFont typeface="Cormorant Garamond Medium"/>
              <a:buChar char="⚬"/>
            </a:pPr>
            <a:r>
              <a:rPr lang="en-US" sz="2925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Single-line spacing</a:t>
            </a:r>
            <a:endParaRPr sz="292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63374" marR="0" lvl="2" indent="-421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925"/>
              <a:buFont typeface="Cormorant Garamond Medium"/>
              <a:buChar char="⚬"/>
            </a:pPr>
            <a:r>
              <a:rPr lang="en-US" sz="2925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Must include prompt in the title</a:t>
            </a:r>
            <a:endParaRPr sz="292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5646167" y="9258300"/>
            <a:ext cx="6995666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3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send your essay to</a:t>
            </a:r>
            <a:r>
              <a:rPr lang="en-US" sz="2503" b="1" i="0" u="none" strike="noStrike" cap="none">
                <a:solidFill>
                  <a:srgbClr val="E6696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uhpops.vp@gmail.com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"/>
          <p:cNvSpPr/>
          <p:nvPr/>
        </p:nvSpPr>
        <p:spPr>
          <a:xfrm>
            <a:off x="5424340" y="21752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5" name="Google Shape;325;p25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5"/>
          <p:cNvSpPr/>
          <p:nvPr/>
        </p:nvSpPr>
        <p:spPr>
          <a:xfrm>
            <a:off x="11920068" y="-554288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7" name="Google Shape;327;p25"/>
          <p:cNvSpPr/>
          <p:nvPr/>
        </p:nvSpPr>
        <p:spPr>
          <a:xfrm>
            <a:off x="139588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8" name="Google Shape;328;p25"/>
          <p:cNvSpPr/>
          <p:nvPr/>
        </p:nvSpPr>
        <p:spPr>
          <a:xfrm>
            <a:off x="-4930114" y="-12056397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9" name="Google Shape;329;p25"/>
          <p:cNvSpPr/>
          <p:nvPr/>
        </p:nvSpPr>
        <p:spPr>
          <a:xfrm>
            <a:off x="-9516206" y="6592270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0" name="Google Shape;330;p25"/>
          <p:cNvSpPr/>
          <p:nvPr/>
        </p:nvSpPr>
        <p:spPr>
          <a:xfrm>
            <a:off x="-7642063" y="-6077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1" name="Google Shape;331;p25"/>
          <p:cNvSpPr txBox="1"/>
          <p:nvPr/>
        </p:nvSpPr>
        <p:spPr>
          <a:xfrm>
            <a:off x="1531350" y="902075"/>
            <a:ext cx="15225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 b="1">
                <a:solidFill>
                  <a:srgbClr val="A13D3B"/>
                </a:solidFill>
                <a:latin typeface="Aclonica"/>
                <a:ea typeface="Aclonica"/>
                <a:cs typeface="Aclonica"/>
                <a:sym typeface="Aclonica"/>
              </a:rPr>
              <a:t>HALLOWEEN SOCIAL</a:t>
            </a:r>
            <a:endParaRPr>
              <a:latin typeface="Aclonica"/>
              <a:ea typeface="Aclonica"/>
              <a:cs typeface="Aclonica"/>
              <a:sym typeface="Aclonica"/>
            </a:endParaRPr>
          </a:p>
        </p:txBody>
      </p:sp>
      <p:sp>
        <p:nvSpPr>
          <p:cNvPr id="332" name="Google Shape;332;p25"/>
          <p:cNvSpPr txBox="1"/>
          <p:nvPr/>
        </p:nvSpPr>
        <p:spPr>
          <a:xfrm>
            <a:off x="116600" y="2289925"/>
            <a:ext cx="11617500" cy="3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2695" marR="0" lvl="1" indent="-386346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When</a:t>
            </a: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: </a:t>
            </a:r>
            <a:r>
              <a:rPr lang="en-US" sz="3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Tuesday, October 29th</a:t>
            </a: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@ 6:30-8:30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72695" marR="0" lvl="1" indent="-386346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Where</a:t>
            </a: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: </a:t>
            </a:r>
            <a:r>
              <a:rPr lang="en-US" sz="3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Game room at Student Center South (next to Starbucks)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72696" marR="0" lvl="1" indent="-386347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What</a:t>
            </a: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: </a:t>
            </a:r>
            <a:r>
              <a:rPr lang="en-US" sz="3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Join us in our annual Halloween social! There will be costume contests, prizes, bowling, and pizza!! 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pic>
        <p:nvPicPr>
          <p:cNvPr id="333" name="Google Shape;333;p25" descr="a cartoon character wearing a witch hat and holding a pumpkin (Provided by Tenor)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13200" y="5038050"/>
            <a:ext cx="4743450" cy="47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5" title="Ashlyn Pro 10/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128389" y="809699"/>
            <a:ext cx="3294874" cy="351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5" title="Bowling 10/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96575" y="6448674"/>
            <a:ext cx="5857551" cy="351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"/>
          <p:cNvSpPr/>
          <p:nvPr/>
        </p:nvSpPr>
        <p:spPr>
          <a:xfrm>
            <a:off x="5424340" y="21752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5" name="Google Shape;345;p26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6"/>
          <p:cNvSpPr/>
          <p:nvPr/>
        </p:nvSpPr>
        <p:spPr>
          <a:xfrm>
            <a:off x="11920068" y="-554288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7" name="Google Shape;347;p26"/>
          <p:cNvSpPr/>
          <p:nvPr/>
        </p:nvSpPr>
        <p:spPr>
          <a:xfrm>
            <a:off x="139588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8" name="Google Shape;348;p26"/>
          <p:cNvSpPr/>
          <p:nvPr/>
        </p:nvSpPr>
        <p:spPr>
          <a:xfrm>
            <a:off x="-4930114" y="-12056397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9" name="Google Shape;349;p26"/>
          <p:cNvSpPr/>
          <p:nvPr/>
        </p:nvSpPr>
        <p:spPr>
          <a:xfrm>
            <a:off x="-9516206" y="6592270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0" name="Google Shape;350;p26"/>
          <p:cNvSpPr/>
          <p:nvPr/>
        </p:nvSpPr>
        <p:spPr>
          <a:xfrm>
            <a:off x="-7642063" y="-6077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1" name="Google Shape;351;p26"/>
          <p:cNvSpPr txBox="1"/>
          <p:nvPr/>
        </p:nvSpPr>
        <p:spPr>
          <a:xfrm>
            <a:off x="1531350" y="902075"/>
            <a:ext cx="15225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Game Night Social @ Cidercade!!</a:t>
            </a:r>
            <a:endParaRPr/>
          </a:p>
        </p:txBody>
      </p:sp>
      <p:sp>
        <p:nvSpPr>
          <p:cNvPr id="352" name="Google Shape;352;p26"/>
          <p:cNvSpPr txBox="1"/>
          <p:nvPr/>
        </p:nvSpPr>
        <p:spPr>
          <a:xfrm>
            <a:off x="116600" y="2289913"/>
            <a:ext cx="8105700" cy="3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2694" marR="0" lvl="1" indent="-386346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When: </a:t>
            </a:r>
            <a:r>
              <a:rPr lang="en-US" sz="3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Friday</a:t>
            </a: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, September </a:t>
            </a:r>
            <a:r>
              <a:rPr lang="en-US" sz="3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27</a:t>
            </a: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 @ 6:30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72694" marR="0" lvl="1" indent="-386346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Where: </a:t>
            </a:r>
            <a:r>
              <a:rPr lang="en-US" sz="3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Cidercade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72695" marR="0" lvl="1" indent="-386347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What: </a:t>
            </a:r>
            <a:r>
              <a:rPr lang="en-US" sz="3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Play tons of arcade games with other POPS members!! $12 = unlimited play on all games! 18+ after 9 PM. 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353" name="Google Shape;353;p26"/>
          <p:cNvSpPr txBox="1"/>
          <p:nvPr/>
        </p:nvSpPr>
        <p:spPr>
          <a:xfrm>
            <a:off x="9267975" y="2289925"/>
            <a:ext cx="43851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Link to their website:</a:t>
            </a:r>
            <a:endParaRPr sz="35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354" name="Google Shape;354;p26"/>
          <p:cNvSpPr txBox="1"/>
          <p:nvPr/>
        </p:nvSpPr>
        <p:spPr>
          <a:xfrm>
            <a:off x="9267975" y="6592275"/>
            <a:ext cx="43851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Link to sign-up:</a:t>
            </a:r>
            <a:endParaRPr sz="35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355" name="Google Shape;35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43450" y="1841075"/>
            <a:ext cx="4029826" cy="39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543450" y="6129512"/>
            <a:ext cx="4029825" cy="4042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"/>
          <p:cNvSpPr/>
          <p:nvPr/>
        </p:nvSpPr>
        <p:spPr>
          <a:xfrm>
            <a:off x="5424340" y="20990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6" name="Google Shape;366;p27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7"/>
          <p:cNvSpPr/>
          <p:nvPr/>
        </p:nvSpPr>
        <p:spPr>
          <a:xfrm>
            <a:off x="11920068" y="-554288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8" name="Google Shape;368;p27"/>
          <p:cNvSpPr/>
          <p:nvPr/>
        </p:nvSpPr>
        <p:spPr>
          <a:xfrm>
            <a:off x="139588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9" name="Google Shape;369;p27"/>
          <p:cNvSpPr/>
          <p:nvPr/>
        </p:nvSpPr>
        <p:spPr>
          <a:xfrm>
            <a:off x="1531275" y="1733080"/>
            <a:ext cx="2784580" cy="2474484"/>
          </a:xfrm>
          <a:custGeom>
            <a:avLst/>
            <a:gdLst/>
            <a:ahLst/>
            <a:cxnLst/>
            <a:rect l="l" t="t" r="r" b="b"/>
            <a:pathLst>
              <a:path w="2784580" h="2474484" extrusionOk="0">
                <a:moveTo>
                  <a:pt x="0" y="0"/>
                </a:moveTo>
                <a:lnTo>
                  <a:pt x="2784580" y="0"/>
                </a:lnTo>
                <a:lnTo>
                  <a:pt x="2784580" y="2474484"/>
                </a:lnTo>
                <a:lnTo>
                  <a:pt x="0" y="2474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0" name="Google Shape;370;p27"/>
          <p:cNvSpPr/>
          <p:nvPr/>
        </p:nvSpPr>
        <p:spPr>
          <a:xfrm>
            <a:off x="-5258989" y="-7470172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1" name="Google Shape;371;p27"/>
          <p:cNvSpPr/>
          <p:nvPr/>
        </p:nvSpPr>
        <p:spPr>
          <a:xfrm>
            <a:off x="-9516206" y="6592270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2" name="Google Shape;372;p27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73" name="Google Shape;373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684175" y="66973"/>
            <a:ext cx="18288000" cy="10153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3" name="Google Shape;383;p28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8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5" name="Google Shape;385;p28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6" name="Google Shape;386;p28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7" name="Google Shape;387;p28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8" name="Google Shape;388;p28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9" name="Google Shape;389;p28"/>
          <p:cNvSpPr txBox="1"/>
          <p:nvPr/>
        </p:nvSpPr>
        <p:spPr>
          <a:xfrm>
            <a:off x="1037700" y="2240850"/>
            <a:ext cx="15149100" cy="83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When? 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457200" marR="0" lvl="0" indent="-44450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400"/>
              <a:buFont typeface="Cormorant Garamond Medium"/>
              <a:buChar char="-"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Tuesday, September 24th from 3PM to 4PM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Where? 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457200" marR="0" lvl="0" indent="-44450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400"/>
              <a:buFont typeface="Cormorant Garamond Medium"/>
              <a:buChar char="-"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UH Career Services in SSC1 at UHCO 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About?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457200" marR="0" lvl="0" indent="-44450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400"/>
              <a:buFont typeface="Cormorant Garamond Medium"/>
              <a:buChar char="-"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For undergraduate students interested in UHCO’s graduate programs of study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457200" marR="0" lvl="0" indent="-44450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400"/>
              <a:buFont typeface="Cormorant Garamond Medium"/>
              <a:buChar char="-"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Answer any questions about the admissions process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Website? 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457200" marR="0" lvl="0" indent="-44450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400"/>
              <a:buFont typeface="Cormorant Garamond Medium"/>
              <a:buChar char="-"/>
            </a:pPr>
            <a:r>
              <a:rPr lang="en-US" sz="3400">
                <a:solidFill>
                  <a:srgbClr val="22222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Log into Access UH --&gt; click on University Career Services (the icon says CougarPathway) --&gt; search "Optometry" Log into </a:t>
            </a:r>
            <a:endParaRPr sz="3400">
              <a:solidFill>
                <a:srgbClr val="222222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45720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222222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22222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*Please email pictures for proof of attendance within 24 hours. *</a:t>
            </a:r>
            <a:endParaRPr sz="3400">
              <a:solidFill>
                <a:srgbClr val="222222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91440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390" name="Google Shape;390;p28"/>
          <p:cNvSpPr txBox="1"/>
          <p:nvPr/>
        </p:nvSpPr>
        <p:spPr>
          <a:xfrm>
            <a:off x="1554441" y="782450"/>
            <a:ext cx="14848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UHCO Info Session</a:t>
            </a:r>
            <a:endParaRPr/>
          </a:p>
        </p:txBody>
      </p:sp>
      <p:pic>
        <p:nvPicPr>
          <p:cNvPr id="391" name="Google Shape;391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90916" y="2445788"/>
            <a:ext cx="8411950" cy="196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9"/>
          <p:cNvSpPr/>
          <p:nvPr/>
        </p:nvSpPr>
        <p:spPr>
          <a:xfrm>
            <a:off x="5424340" y="20990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1" name="Google Shape;401;p29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9"/>
          <p:cNvSpPr/>
          <p:nvPr/>
        </p:nvSpPr>
        <p:spPr>
          <a:xfrm>
            <a:off x="11920068" y="-554288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3" name="Google Shape;403;p29"/>
          <p:cNvSpPr/>
          <p:nvPr/>
        </p:nvSpPr>
        <p:spPr>
          <a:xfrm>
            <a:off x="139588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4" name="Google Shape;404;p29"/>
          <p:cNvSpPr/>
          <p:nvPr/>
        </p:nvSpPr>
        <p:spPr>
          <a:xfrm>
            <a:off x="1531275" y="1733080"/>
            <a:ext cx="2784580" cy="2474484"/>
          </a:xfrm>
          <a:custGeom>
            <a:avLst/>
            <a:gdLst/>
            <a:ahLst/>
            <a:cxnLst/>
            <a:rect l="l" t="t" r="r" b="b"/>
            <a:pathLst>
              <a:path w="2784580" h="2474484" extrusionOk="0">
                <a:moveTo>
                  <a:pt x="0" y="0"/>
                </a:moveTo>
                <a:lnTo>
                  <a:pt x="2784580" y="0"/>
                </a:lnTo>
                <a:lnTo>
                  <a:pt x="2784580" y="2474484"/>
                </a:lnTo>
                <a:lnTo>
                  <a:pt x="0" y="2474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5" name="Google Shape;405;p29"/>
          <p:cNvSpPr/>
          <p:nvPr/>
        </p:nvSpPr>
        <p:spPr>
          <a:xfrm>
            <a:off x="-6110614" y="-7490722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6" name="Google Shape;406;p29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7" name="Google Shape;407;p29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8" name="Google Shape;408;p29"/>
          <p:cNvSpPr txBox="1"/>
          <p:nvPr/>
        </p:nvSpPr>
        <p:spPr>
          <a:xfrm>
            <a:off x="1531275" y="1123725"/>
            <a:ext cx="15225150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Opportunity</a:t>
            </a:r>
            <a:endParaRPr/>
          </a:p>
        </p:txBody>
      </p:sp>
      <p:sp>
        <p:nvSpPr>
          <p:cNvPr id="409" name="Google Shape;409;p29"/>
          <p:cNvSpPr txBox="1"/>
          <p:nvPr/>
        </p:nvSpPr>
        <p:spPr>
          <a:xfrm>
            <a:off x="1605868" y="1946050"/>
            <a:ext cx="4561800" cy="21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2695" marR="0" lvl="1" indent="-386346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When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72695" marR="0" lvl="1" indent="-386346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Where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72696" marR="0" lvl="1" indent="-386347" algn="l" rtl="0">
              <a:lnSpc>
                <a:spcPct val="145025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578"/>
              <a:buFont typeface="Cormorant Garamond Medium"/>
              <a:buChar char="•"/>
            </a:pPr>
            <a:r>
              <a:rPr lang="en-US" sz="3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What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0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9" name="Google Shape;419;p30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0" name="Google Shape;420;p30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1" name="Google Shape;421;p30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2" name="Google Shape;422;p30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3" name="Google Shape;423;p30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24" name="Google Shape;424;p30"/>
          <p:cNvGrpSpPr/>
          <p:nvPr/>
        </p:nvGrpSpPr>
        <p:grpSpPr>
          <a:xfrm>
            <a:off x="8470106" y="2572530"/>
            <a:ext cx="9711855" cy="5845395"/>
            <a:chOff x="0" y="-13970"/>
            <a:chExt cx="17675861" cy="10638790"/>
          </a:xfrm>
        </p:grpSpPr>
        <p:sp>
          <p:nvSpPr>
            <p:cNvPr id="425" name="Google Shape;425;p30"/>
            <p:cNvSpPr/>
            <p:nvPr/>
          </p:nvSpPr>
          <p:spPr>
            <a:xfrm>
              <a:off x="255270" y="154940"/>
              <a:ext cx="8853170" cy="9916160"/>
            </a:xfrm>
            <a:custGeom>
              <a:avLst/>
              <a:gdLst/>
              <a:ahLst/>
              <a:cxnLst/>
              <a:rect l="l" t="t" r="r" b="b"/>
              <a:pathLst>
                <a:path w="8853170" h="9916160" extrusionOk="0">
                  <a:moveTo>
                    <a:pt x="8790940" y="9916160"/>
                  </a:moveTo>
                  <a:lnTo>
                    <a:pt x="6471919" y="9893300"/>
                  </a:lnTo>
                  <a:lnTo>
                    <a:pt x="904240" y="9683750"/>
                  </a:lnTo>
                  <a:lnTo>
                    <a:pt x="68580" y="9358630"/>
                  </a:lnTo>
                  <a:cubicBezTo>
                    <a:pt x="68580" y="9358630"/>
                    <a:pt x="111760" y="6710680"/>
                    <a:pt x="55880" y="5285740"/>
                  </a:cubicBezTo>
                  <a:cubicBezTo>
                    <a:pt x="0" y="3860800"/>
                    <a:pt x="55880" y="2228850"/>
                    <a:pt x="55880" y="2228850"/>
                  </a:cubicBezTo>
                  <a:lnTo>
                    <a:pt x="55880" y="666750"/>
                  </a:lnTo>
                  <a:cubicBezTo>
                    <a:pt x="55880" y="666750"/>
                    <a:pt x="887730" y="453390"/>
                    <a:pt x="1978660" y="412750"/>
                  </a:cubicBezTo>
                  <a:cubicBezTo>
                    <a:pt x="3069590" y="372110"/>
                    <a:pt x="4594860" y="165100"/>
                    <a:pt x="6000750" y="82550"/>
                  </a:cubicBezTo>
                  <a:cubicBezTo>
                    <a:pt x="7406641" y="0"/>
                    <a:pt x="8853170" y="0"/>
                    <a:pt x="8853170" y="0"/>
                  </a:cubicBezTo>
                  <a:lnTo>
                    <a:pt x="8728710" y="4709160"/>
                  </a:lnTo>
                  <a:lnTo>
                    <a:pt x="8728710" y="7724140"/>
                  </a:lnTo>
                  <a:lnTo>
                    <a:pt x="8790940" y="991616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t="-16722" b="-16723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8497570" y="572770"/>
              <a:ext cx="8855711" cy="9812019"/>
            </a:xfrm>
            <a:custGeom>
              <a:avLst/>
              <a:gdLst/>
              <a:ahLst/>
              <a:cxnLst/>
              <a:rect l="l" t="t" r="r" b="b"/>
              <a:pathLst>
                <a:path w="8855711" h="9812019" extrusionOk="0">
                  <a:moveTo>
                    <a:pt x="0" y="146050"/>
                  </a:moveTo>
                  <a:lnTo>
                    <a:pt x="2339340" y="0"/>
                  </a:lnTo>
                  <a:lnTo>
                    <a:pt x="7821930" y="36830"/>
                  </a:lnTo>
                  <a:lnTo>
                    <a:pt x="8771891" y="110490"/>
                  </a:lnTo>
                  <a:cubicBezTo>
                    <a:pt x="8771891" y="110490"/>
                    <a:pt x="8713471" y="3030220"/>
                    <a:pt x="8784591" y="4453890"/>
                  </a:cubicBezTo>
                  <a:cubicBezTo>
                    <a:pt x="8855710" y="5877560"/>
                    <a:pt x="8813801" y="7510780"/>
                    <a:pt x="8813801" y="7510780"/>
                  </a:cubicBezTo>
                  <a:lnTo>
                    <a:pt x="8829041" y="9074150"/>
                  </a:lnTo>
                  <a:cubicBezTo>
                    <a:pt x="8829041" y="9074150"/>
                    <a:pt x="7998460" y="9295130"/>
                    <a:pt x="6907530" y="9345930"/>
                  </a:cubicBezTo>
                  <a:cubicBezTo>
                    <a:pt x="5816600" y="9396730"/>
                    <a:pt x="4293870" y="9618980"/>
                    <a:pt x="2889250" y="9715500"/>
                  </a:cubicBezTo>
                  <a:cubicBezTo>
                    <a:pt x="1484629" y="9812019"/>
                    <a:pt x="50800" y="9787890"/>
                    <a:pt x="50800" y="9787890"/>
                  </a:cubicBezTo>
                  <a:lnTo>
                    <a:pt x="115569" y="5116830"/>
                  </a:lnTo>
                  <a:lnTo>
                    <a:pt x="87630" y="2101850"/>
                  </a:lnTo>
                  <a:lnTo>
                    <a:pt x="0" y="14605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t="-17633" b="-17631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0" y="-13970"/>
              <a:ext cx="17675861" cy="10638790"/>
            </a:xfrm>
            <a:custGeom>
              <a:avLst/>
              <a:gdLst/>
              <a:ahLst/>
              <a:cxnLst/>
              <a:rect l="l" t="t" r="r" b="b"/>
              <a:pathLst>
                <a:path w="17675861" h="10638790" extrusionOk="0">
                  <a:moveTo>
                    <a:pt x="0" y="0"/>
                  </a:moveTo>
                  <a:lnTo>
                    <a:pt x="17675861" y="0"/>
                  </a:lnTo>
                  <a:lnTo>
                    <a:pt x="17675861" y="10638790"/>
                  </a:lnTo>
                  <a:lnTo>
                    <a:pt x="0" y="1063879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l="-505" r="-506"/>
              </a:stretch>
            </a:blipFill>
            <a:ln>
              <a:noFill/>
            </a:ln>
          </p:spPr>
        </p:sp>
      </p:grpSp>
      <p:sp>
        <p:nvSpPr>
          <p:cNvPr id="428" name="Google Shape;428;p30"/>
          <p:cNvSpPr txBox="1"/>
          <p:nvPr/>
        </p:nvSpPr>
        <p:spPr>
          <a:xfrm>
            <a:off x="1515585" y="2693055"/>
            <a:ext cx="64677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6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Treasurers</a:t>
            </a:r>
            <a:endParaRPr/>
          </a:p>
        </p:txBody>
      </p:sp>
      <p:sp>
        <p:nvSpPr>
          <p:cNvPr id="429" name="Google Shape;429;p30"/>
          <p:cNvSpPr txBox="1"/>
          <p:nvPr/>
        </p:nvSpPr>
        <p:spPr>
          <a:xfrm>
            <a:off x="1207794" y="3637530"/>
            <a:ext cx="6791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75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Felix Lozano and Vi Huynh</a:t>
            </a:r>
            <a:endParaRPr/>
          </a:p>
        </p:txBody>
      </p:sp>
      <p:sp>
        <p:nvSpPr>
          <p:cNvPr id="430" name="Google Shape;430;p30"/>
          <p:cNvSpPr txBox="1"/>
          <p:nvPr/>
        </p:nvSpPr>
        <p:spPr>
          <a:xfrm>
            <a:off x="1028700" y="4657725"/>
            <a:ext cx="7441500" cy="50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</a:t>
            </a:r>
            <a:r>
              <a:rPr lang="en-US" sz="327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uhpops.treasury@gmail.com</a:t>
            </a:r>
            <a:endParaRPr/>
          </a:p>
          <a:p>
            <a:pPr marL="0" marR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</a:t>
            </a:r>
            <a:r>
              <a:rPr lang="en-US" sz="327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3275"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/>
          </a:p>
          <a:p>
            <a:pPr marL="0" marR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</a:t>
            </a:r>
            <a:r>
              <a:rPr lang="en-US" sz="327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>
                <a:latin typeface="Libre Baskerville"/>
                <a:ea typeface="Libre Baskerville"/>
                <a:cs typeface="Libre Baskerville"/>
                <a:sym typeface="Libre Baskerville"/>
              </a:rPr>
              <a:t>Felix - Monday, 4:00PM - 5:00PM</a:t>
            </a:r>
            <a:endParaRPr sz="3275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>
                <a:latin typeface="Libre Baskerville"/>
                <a:ea typeface="Libre Baskerville"/>
                <a:cs typeface="Libre Baskerville"/>
                <a:sym typeface="Libre Baskerville"/>
              </a:rPr>
              <a:t>Vi - Tuesday , 1:30PM - 2:30PM</a:t>
            </a:r>
            <a:endParaRPr sz="3275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1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0" name="Google Shape;440;p31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1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2" name="Google Shape;442;p31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43" name="Google Shape;443;p31"/>
          <p:cNvPicPr preferRelativeResize="0"/>
          <p:nvPr/>
        </p:nvPicPr>
        <p:blipFill rotWithShape="1">
          <a:blip r:embed="rId6">
            <a:alphaModFix/>
          </a:blip>
          <a:srcRect t="24189" b="23168"/>
          <a:stretch/>
        </p:blipFill>
        <p:spPr>
          <a:xfrm>
            <a:off x="14854575" y="252798"/>
            <a:ext cx="2587800" cy="242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44" name="Google Shape;444;p31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5" name="Google Shape;445;p31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6" name="Google Shape;446;p31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7" name="Google Shape;447;p31"/>
          <p:cNvSpPr txBox="1"/>
          <p:nvPr/>
        </p:nvSpPr>
        <p:spPr>
          <a:xfrm>
            <a:off x="1037700" y="2117020"/>
            <a:ext cx="10305900" cy="4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06580" marR="0" lvl="1" indent="-390591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4"/>
              <a:buFont typeface="Cormorant Garamond Medium"/>
              <a:buChar char="•"/>
            </a:pPr>
            <a:r>
              <a:rPr lang="en-US" sz="353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Responsible for </a:t>
            </a:r>
            <a:r>
              <a:rPr lang="en-US" sz="3534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membership dues and forms</a:t>
            </a:r>
            <a:endParaRPr sz="12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806581" marR="0" lvl="1" indent="-390590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4"/>
              <a:buFont typeface="Cormorant Garamond Medium"/>
              <a:buChar char="•"/>
            </a:pPr>
            <a:r>
              <a:rPr lang="en-US" sz="353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Coordinate </a:t>
            </a:r>
            <a:r>
              <a:rPr lang="en-US" sz="3534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bake sales and bake </a:t>
            </a:r>
            <a:r>
              <a:rPr lang="en-US" sz="3534" b="1">
                <a:latin typeface="Cormorant Garamond"/>
                <a:ea typeface="Cormorant Garamond"/>
                <a:cs typeface="Cormorant Garamond"/>
                <a:sym typeface="Cormorant Garamond"/>
              </a:rPr>
              <a:t>nights </a:t>
            </a:r>
            <a:endParaRPr sz="12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806581" marR="0" lvl="1" indent="-390590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4"/>
              <a:buFont typeface="Cormorant Garamond Medium"/>
              <a:buChar char="•"/>
            </a:pPr>
            <a:r>
              <a:rPr lang="en-US" sz="353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Plan &amp; Budget for </a:t>
            </a:r>
            <a:r>
              <a:rPr lang="en-US" sz="3534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Big Events like </a:t>
            </a:r>
            <a:r>
              <a:rPr lang="en-US" sz="3534" b="1">
                <a:latin typeface="Cormorant Garamond"/>
                <a:ea typeface="Cormorant Garamond"/>
                <a:cs typeface="Cormorant Garamond"/>
                <a:sym typeface="Cormorant Garamond"/>
              </a:rPr>
              <a:t>Banquet and TOA</a:t>
            </a:r>
            <a:endParaRPr sz="12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06581" marR="0" lvl="1" indent="-390590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4"/>
              <a:buFont typeface="Cormorant Garamond Medium"/>
              <a:buChar char="•"/>
            </a:pPr>
            <a:r>
              <a:rPr lang="en-US" sz="353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Please reach out to the treasury email if you have any questions or concerns at </a:t>
            </a:r>
            <a:r>
              <a:rPr lang="en-US" sz="3534" i="0" u="none" strike="noStrike" cap="none">
                <a:solidFill>
                  <a:srgbClr val="E6696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uhpops.treasury@gmail.com</a:t>
            </a: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448" name="Google Shape;448;p31"/>
          <p:cNvSpPr txBox="1"/>
          <p:nvPr/>
        </p:nvSpPr>
        <p:spPr>
          <a:xfrm>
            <a:off x="1571038" y="623084"/>
            <a:ext cx="647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sng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 u="sng"/>
          </a:p>
        </p:txBody>
      </p:sp>
      <p:pic>
        <p:nvPicPr>
          <p:cNvPr id="449" name="Google Shape;449;p31"/>
          <p:cNvPicPr preferRelativeResize="0"/>
          <p:nvPr/>
        </p:nvPicPr>
        <p:blipFill rotWithShape="1">
          <a:blip r:embed="rId10">
            <a:alphaModFix/>
          </a:blip>
          <a:srcRect t="39412"/>
          <a:stretch/>
        </p:blipFill>
        <p:spPr>
          <a:xfrm>
            <a:off x="12153231" y="2269425"/>
            <a:ext cx="5329200" cy="242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50" name="Google Shape;450;p31"/>
          <p:cNvSpPr txBox="1"/>
          <p:nvPr/>
        </p:nvSpPr>
        <p:spPr>
          <a:xfrm>
            <a:off x="12338225" y="4468150"/>
            <a:ext cx="49185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34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T.O.A. in Austin</a:t>
            </a:r>
            <a:endParaRPr sz="3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1" name="Google Shape;451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171275" y="252800"/>
            <a:ext cx="2835600" cy="212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52" name="Google Shape;452;p31"/>
          <p:cNvSpPr txBox="1"/>
          <p:nvPr/>
        </p:nvSpPr>
        <p:spPr>
          <a:xfrm>
            <a:off x="12256325" y="9419075"/>
            <a:ext cx="4918500" cy="15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34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Bake Sales @ PGH</a:t>
            </a:r>
            <a:endParaRPr sz="3534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34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pic>
        <p:nvPicPr>
          <p:cNvPr id="453" name="Google Shape;453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171275" y="5601225"/>
            <a:ext cx="5271000" cy="375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" name="Google Shape;115;p14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7" name="Google Shape;117;p14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" name="Google Shape;118;p14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14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" name="Google Shape;120;p14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1" name="Google Shape;121;p14"/>
          <p:cNvSpPr txBox="1"/>
          <p:nvPr/>
        </p:nvSpPr>
        <p:spPr>
          <a:xfrm>
            <a:off x="1037700" y="2145595"/>
            <a:ext cx="10870200" cy="59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3006" marR="0" lvl="1" indent="-336903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5"/>
              <a:buFont typeface="Cormorant Garamond Medium"/>
              <a:buChar char="•"/>
            </a:pPr>
            <a:r>
              <a:rPr lang="en-US" sz="3284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Scan the QR Code and fill out the google form to earn points for attending!</a:t>
            </a:r>
            <a:endParaRPr sz="3284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2286000" lvl="4" indent="-437197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SzPts val="3285"/>
              <a:buFont typeface="Cormorant Garamond Medium"/>
              <a:buChar char="○"/>
            </a:pPr>
            <a:r>
              <a:rPr lang="en-US" sz="3284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The password is case sensitive</a:t>
            </a:r>
            <a:endParaRPr sz="3284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2286000" lvl="4" indent="-411797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5"/>
              <a:buFont typeface="Cormorant Garamond Medium"/>
              <a:buChar char="○"/>
            </a:pPr>
            <a:r>
              <a:rPr lang="en-US" sz="3284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Password: </a:t>
            </a:r>
            <a:r>
              <a:rPr lang="en-US" sz="2700" b="1">
                <a:solidFill>
                  <a:schemeClr val="dk1"/>
                </a:solidFill>
              </a:rPr>
              <a:t>POPSicles!</a:t>
            </a:r>
            <a:endParaRPr sz="4385" b="1" u="sng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623006" marR="0" lvl="1" indent="-336903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85"/>
              <a:buFont typeface="Cormorant Garamond Medium"/>
              <a:buChar char="•"/>
            </a:pPr>
            <a:r>
              <a:rPr lang="en-US" sz="3284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If you are having any issues, please send an email to </a:t>
            </a:r>
            <a:r>
              <a:rPr lang="en-US" sz="3284" u="sng">
                <a:solidFill>
                  <a:schemeClr val="hlink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  <a:hlinkClick r:id="rId9"/>
              </a:rPr>
              <a:t>uhpops.secretary@gmail.com</a:t>
            </a:r>
            <a:r>
              <a:rPr lang="en-US" sz="3284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before the meeting ends.</a:t>
            </a:r>
            <a:endParaRPr sz="3284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8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85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1571038" y="623084"/>
            <a:ext cx="647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Sign-In</a:t>
            </a:r>
            <a:endParaRPr/>
          </a:p>
        </p:txBody>
      </p:sp>
      <p:pic>
        <p:nvPicPr>
          <p:cNvPr id="123" name="Google Shape;12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72500" y="3028451"/>
            <a:ext cx="6078175" cy="60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2"/>
          <p:cNvSpPr/>
          <p:nvPr/>
        </p:nvSpPr>
        <p:spPr>
          <a:xfrm rot="5400000">
            <a:off x="11332002" y="1554744"/>
            <a:ext cx="7750258" cy="5374659"/>
          </a:xfrm>
          <a:custGeom>
            <a:avLst/>
            <a:gdLst/>
            <a:ahLst/>
            <a:cxnLst/>
            <a:rect l="l" t="t" r="r" b="b"/>
            <a:pathLst>
              <a:path w="7750258" h="5374659" extrusionOk="0">
                <a:moveTo>
                  <a:pt x="0" y="0"/>
                </a:moveTo>
                <a:lnTo>
                  <a:pt x="7750258" y="0"/>
                </a:lnTo>
                <a:lnTo>
                  <a:pt x="7750258" y="5374659"/>
                </a:lnTo>
                <a:lnTo>
                  <a:pt x="0" y="5374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3" name="Google Shape;463;p32"/>
          <p:cNvSpPr/>
          <p:nvPr/>
        </p:nvSpPr>
        <p:spPr>
          <a:xfrm>
            <a:off x="5424340" y="20990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4" name="Google Shape;464;p32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2"/>
          <p:cNvSpPr/>
          <p:nvPr/>
        </p:nvSpPr>
        <p:spPr>
          <a:xfrm>
            <a:off x="11920068" y="-554288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6" name="Google Shape;466;p32"/>
          <p:cNvSpPr/>
          <p:nvPr/>
        </p:nvSpPr>
        <p:spPr>
          <a:xfrm>
            <a:off x="139588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7" name="Google Shape;467;p32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8" name="Google Shape;468;p32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9" name="Google Shape;469;p32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0" name="Google Shape;470;p32"/>
          <p:cNvSpPr txBox="1"/>
          <p:nvPr/>
        </p:nvSpPr>
        <p:spPr>
          <a:xfrm>
            <a:off x="1531275" y="2013340"/>
            <a:ext cx="11538900" cy="6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178"/>
              <a:buFont typeface="Cormorant Garamond"/>
              <a:buChar char="•"/>
            </a:pPr>
            <a:r>
              <a:rPr lang="en-US" sz="3178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Scholarships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178"/>
              <a:buFont typeface="Cormorant Garamond Medium"/>
              <a:buChar char="•"/>
            </a:pPr>
            <a:r>
              <a:rPr lang="en-US" sz="31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Monthly Socials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78"/>
              <a:buFont typeface="Cormorant Garamond"/>
              <a:buChar char="•"/>
            </a:pPr>
            <a:r>
              <a:rPr lang="en-US" sz="3178" b="1" i="0" u="none" strike="noStrike" cap="none">
                <a:solidFill>
                  <a:schemeClr val="lt1"/>
                </a:solidFill>
                <a:highlight>
                  <a:srgbClr val="E66969"/>
                </a:highlight>
                <a:latin typeface="Cormorant Garamond"/>
                <a:ea typeface="Cormorant Garamond"/>
                <a:cs typeface="Cormorant Garamond"/>
                <a:sym typeface="Cormorant Garamond"/>
              </a:rPr>
              <a:t>Texas Optometric Association Convention</a:t>
            </a:r>
            <a:endParaRPr b="1">
              <a:solidFill>
                <a:schemeClr val="lt1"/>
              </a:solidFill>
              <a:highlight>
                <a:srgbClr val="E66969"/>
              </a:highlight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178"/>
              <a:buFont typeface="Cormorant Garamond Medium"/>
              <a:buChar char="•"/>
            </a:pPr>
            <a:r>
              <a:rPr lang="en-US" sz="31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End of Year Banquet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178"/>
              <a:buFont typeface="Cormorant Garamond"/>
              <a:buChar char="•"/>
            </a:pPr>
            <a:r>
              <a:rPr lang="en-US" sz="3178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Bi-Weekly Meetings with </a:t>
            </a:r>
            <a:r>
              <a:rPr lang="en-US" sz="31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Guest Speakers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178"/>
              <a:buFont typeface="Cormorant Garamond Medium"/>
              <a:buChar char="•"/>
            </a:pPr>
            <a:r>
              <a:rPr lang="en-US" sz="31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Discounted OAT Prep 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178"/>
              <a:buFont typeface="Cormorant Garamond Medium"/>
              <a:buChar char="•"/>
            </a:pPr>
            <a:r>
              <a:rPr lang="en-US" sz="3178" b="1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Optometry Job Opportunities  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178"/>
              <a:buFont typeface="Cormorant Garamond"/>
              <a:buChar char="•"/>
            </a:pPr>
            <a:r>
              <a:rPr lang="en-US" sz="31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Optometry School Admission Counselors</a:t>
            </a:r>
            <a:endParaRPr sz="3178" b="1">
              <a:solidFill>
                <a:srgbClr val="1E1E1E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686337" marR="0" lvl="1" indent="-343167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178"/>
              <a:buFont typeface="Cormorant Garamond"/>
              <a:buChar char="•"/>
            </a:pPr>
            <a:r>
              <a:rPr lang="en-US" sz="3178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Involve yourself in a community of friends and classmates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4502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78" i="0" u="none" strike="noStrike" cap="none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grpSp>
        <p:nvGrpSpPr>
          <p:cNvPr id="471" name="Google Shape;471;p32"/>
          <p:cNvGrpSpPr/>
          <p:nvPr/>
        </p:nvGrpSpPr>
        <p:grpSpPr>
          <a:xfrm>
            <a:off x="12997749" y="1028700"/>
            <a:ext cx="4640580" cy="2784348"/>
            <a:chOff x="0" y="0"/>
            <a:chExt cx="6350000" cy="3810000"/>
          </a:xfrm>
        </p:grpSpPr>
        <p:sp>
          <p:nvSpPr>
            <p:cNvPr id="472" name="Google Shape;472;p3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l="-3329" r="-3329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32"/>
          <p:cNvSpPr txBox="1"/>
          <p:nvPr/>
        </p:nvSpPr>
        <p:spPr>
          <a:xfrm>
            <a:off x="1531275" y="1123725"/>
            <a:ext cx="5310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 b="1" i="0" u="sng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Membership Perks</a:t>
            </a:r>
            <a:endParaRPr u="sng"/>
          </a:p>
        </p:txBody>
      </p:sp>
      <p:pic>
        <p:nvPicPr>
          <p:cNvPr id="475" name="Google Shape;475;p32"/>
          <p:cNvPicPr preferRelativeResize="0"/>
          <p:nvPr/>
        </p:nvPicPr>
        <p:blipFill rotWithShape="1">
          <a:blip r:embed="rId11">
            <a:alphaModFix/>
          </a:blip>
          <a:srcRect l="21734" r="18456" b="20458"/>
          <a:stretch/>
        </p:blipFill>
        <p:spPr>
          <a:xfrm>
            <a:off x="14997450" y="3804350"/>
            <a:ext cx="3137400" cy="3292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76" name="Google Shape;476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325956" y="4114700"/>
            <a:ext cx="2671500" cy="267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77" name="Google Shape;477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893090" y="7087850"/>
            <a:ext cx="2392704" cy="1708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3"/>
          <p:cNvSpPr/>
          <p:nvPr/>
        </p:nvSpPr>
        <p:spPr>
          <a:xfrm>
            <a:off x="-250106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7" name="Google Shape;487;p33"/>
          <p:cNvSpPr/>
          <p:nvPr/>
        </p:nvSpPr>
        <p:spPr>
          <a:xfrm>
            <a:off x="-6517880" y="2445631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8" name="Google Shape;488;p33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9" name="Google Shape;489;p33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0" name="Google Shape;490;p33"/>
          <p:cNvSpPr/>
          <p:nvPr/>
        </p:nvSpPr>
        <p:spPr>
          <a:xfrm>
            <a:off x="12896968" y="-4232724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1" name="Google Shape;491;p33"/>
          <p:cNvSpPr txBox="1"/>
          <p:nvPr/>
        </p:nvSpPr>
        <p:spPr>
          <a:xfrm>
            <a:off x="1555538" y="607584"/>
            <a:ext cx="647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u="sng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T-SHIRTS!!!!!</a:t>
            </a:r>
            <a:endParaRPr u="sng"/>
          </a:p>
        </p:txBody>
      </p:sp>
      <p:sp>
        <p:nvSpPr>
          <p:cNvPr id="492" name="Google Shape;492;p33"/>
          <p:cNvSpPr/>
          <p:nvPr/>
        </p:nvSpPr>
        <p:spPr>
          <a:xfrm>
            <a:off x="12179953" y="607565"/>
            <a:ext cx="4889500" cy="4587875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5080000" y="6350000"/>
                </a:moveTo>
                <a:lnTo>
                  <a:pt x="1270000" y="6350000"/>
                </a:lnTo>
                <a:cubicBezTo>
                  <a:pt x="568960" y="6350000"/>
                  <a:pt x="0" y="5781040"/>
                  <a:pt x="0" y="5080000"/>
                </a:cubicBezTo>
                <a:lnTo>
                  <a:pt x="0" y="1270000"/>
                </a:lnTo>
                <a:cubicBezTo>
                  <a:pt x="0" y="568960"/>
                  <a:pt x="568960" y="0"/>
                  <a:pt x="1270000" y="0"/>
                </a:cubicBezTo>
                <a:lnTo>
                  <a:pt x="5080000" y="0"/>
                </a:lnTo>
                <a:cubicBezTo>
                  <a:pt x="5781040" y="0"/>
                  <a:pt x="6350000" y="568960"/>
                  <a:pt x="6350000" y="1270000"/>
                </a:cubicBezTo>
                <a:lnTo>
                  <a:pt x="6350000" y="5080000"/>
                </a:lnTo>
                <a:cubicBezTo>
                  <a:pt x="6350000" y="5781040"/>
                  <a:pt x="5781040" y="6350000"/>
                  <a:pt x="5080000" y="63500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2229" r="-2229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3"/>
          <p:cNvSpPr txBox="1"/>
          <p:nvPr/>
        </p:nvSpPr>
        <p:spPr>
          <a:xfrm>
            <a:off x="1037700" y="2117020"/>
            <a:ext cx="10305900" cy="3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06580" marR="0" lvl="1" indent="-390591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4"/>
              <a:buFont typeface="Cormorant Garamond"/>
              <a:buChar char="•"/>
            </a:pPr>
            <a:r>
              <a:rPr lang="en-US" sz="3534" b="1">
                <a:latin typeface="Cormorant Garamond"/>
                <a:ea typeface="Cormorant Garamond"/>
                <a:cs typeface="Cormorant Garamond"/>
                <a:sym typeface="Cormorant Garamond"/>
              </a:rPr>
              <a:t>T-shirts are available for pickup!!!</a:t>
            </a:r>
            <a:endParaRPr sz="3534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806580" marR="0" lvl="1" indent="-390654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SzPts val="3535"/>
              <a:buFont typeface="Cormorant Garamond Medium"/>
              <a:buChar char="•"/>
            </a:pPr>
            <a:r>
              <a:rPr lang="en-US" sz="3534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Stay around after the meeting to pick up</a:t>
            </a:r>
            <a:endParaRPr sz="3534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06580" marR="0" lvl="1" indent="-390654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SzPts val="3535"/>
              <a:buFont typeface="Cormorant Garamond Medium"/>
              <a:buChar char="•"/>
            </a:pPr>
            <a:r>
              <a:rPr lang="en-US" sz="3534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 can pick up T-shirts by scheduling with us or during our office hours if unable to pick up at GM’s. </a:t>
            </a:r>
            <a:endParaRPr sz="3534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5707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494" name="Google Shape;494;p3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3"/>
          <p:cNvSpPr txBox="1"/>
          <p:nvPr/>
        </p:nvSpPr>
        <p:spPr>
          <a:xfrm>
            <a:off x="786225" y="6171600"/>
            <a:ext cx="9216300" cy="3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</a:t>
            </a:r>
            <a:r>
              <a:rPr lang="en-US" sz="327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327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</a:t>
            </a:r>
            <a:r>
              <a:rPr lang="en-US" sz="327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Felix - Monday, 4:00PM - 5:00PM</a:t>
            </a:r>
            <a:endParaRPr sz="3275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 rtl="0">
              <a:lnSpc>
                <a:spcPct val="150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 - Tuesday , 1:30PM - 2:30PM</a:t>
            </a:r>
            <a:endParaRPr/>
          </a:p>
        </p:txBody>
      </p:sp>
      <p:pic>
        <p:nvPicPr>
          <p:cNvPr id="496" name="Google Shape;496;p33" descr="a dog is standing on its hind legs in front of a fence and a sign that says yippee . (Provided by Tenor)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66262" y="6386400"/>
            <a:ext cx="2916900" cy="3286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4"/>
          <p:cNvSpPr/>
          <p:nvPr/>
        </p:nvSpPr>
        <p:spPr>
          <a:xfrm>
            <a:off x="5424340" y="20990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6" name="Google Shape;506;p34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4"/>
          <p:cNvSpPr/>
          <p:nvPr/>
        </p:nvSpPr>
        <p:spPr>
          <a:xfrm>
            <a:off x="11889143" y="-5635710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8" name="Google Shape;508;p34"/>
          <p:cNvSpPr/>
          <p:nvPr/>
        </p:nvSpPr>
        <p:spPr>
          <a:xfrm>
            <a:off x="139588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9" name="Google Shape;509;p34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0" name="Google Shape;510;p34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1" name="Google Shape;511;p34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2" name="Google Shape;512;p34"/>
          <p:cNvSpPr txBox="1"/>
          <p:nvPr/>
        </p:nvSpPr>
        <p:spPr>
          <a:xfrm>
            <a:off x="800100" y="1700325"/>
            <a:ext cx="11561400" cy="6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1569" marR="0" lvl="1" indent="-291734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•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How Do I Join?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395329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⚬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Head to our website </a:t>
            </a:r>
            <a:r>
              <a:rPr lang="en-US" sz="2578" i="0" u="sng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uhpops.org</a:t>
            </a: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and </a:t>
            </a:r>
            <a:r>
              <a:rPr lang="en-US" sz="2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click “Join POPS!” on the top right of the screen. Fill out the membership form then pay the dues to become a member!</a:t>
            </a:r>
            <a:endParaRPr sz="25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37160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If paying with cash or card, please visit during carrel hours or schedule!</a:t>
            </a:r>
            <a:endParaRPr sz="25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395329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⚬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Deadline -</a:t>
            </a:r>
            <a:r>
              <a:rPr lang="en-US" sz="2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</a:t>
            </a:r>
            <a:r>
              <a:rPr lang="en-US" sz="2978" b="1" u="sng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Today @ 11:59 PM! </a:t>
            </a:r>
            <a:endParaRPr sz="2978" b="1" u="sng">
              <a:solidFill>
                <a:srgbClr val="1E1E1E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243137" marR="0" lvl="2" indent="-39532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⚬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To become a full member: 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864706" marR="0" lvl="3" indent="-447125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￭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 must submit the form </a:t>
            </a:r>
            <a:r>
              <a:rPr lang="en-US" sz="2578" i="0" u="sng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AND</a:t>
            </a: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pay the dues: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2486274" marR="0" lvl="4" indent="-478204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•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Your name will be present on the points tab on the website</a:t>
            </a:r>
            <a:endParaRPr sz="25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1569" marR="0" lvl="1" indent="-291734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•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T-Shirt Pickup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39532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⚬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T-Shirts are handed out after the meeting (</a:t>
            </a:r>
            <a:r>
              <a:rPr lang="en-US" sz="25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Available 3rd GM)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39532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⚬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Alternatives: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864706" marR="0" lvl="3" indent="-447125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578"/>
              <a:buFont typeface="Cormorant Garamond Medium"/>
              <a:buChar char="￭"/>
            </a:pPr>
            <a:r>
              <a:rPr lang="en-US" sz="25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Carrel hours (must email prior to coming!)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513" name="Google Shape;513;p34"/>
          <p:cNvSpPr txBox="1"/>
          <p:nvPr/>
        </p:nvSpPr>
        <p:spPr>
          <a:xfrm>
            <a:off x="1531275" y="666525"/>
            <a:ext cx="5310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 b="1" i="0" u="sng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Memberships F</a:t>
            </a:r>
            <a:r>
              <a:rPr lang="en-US" sz="5399" b="1" u="sng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AQ</a:t>
            </a:r>
            <a:endParaRPr u="sng"/>
          </a:p>
        </p:txBody>
      </p:sp>
      <p:sp>
        <p:nvSpPr>
          <p:cNvPr id="514" name="Google Shape;514;p34"/>
          <p:cNvSpPr txBox="1"/>
          <p:nvPr/>
        </p:nvSpPr>
        <p:spPr>
          <a:xfrm>
            <a:off x="1531285" y="9560158"/>
            <a:ext cx="102768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6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 </a:t>
            </a:r>
            <a:r>
              <a:rPr lang="en-US" sz="2696" b="1" i="0" u="none" strike="noStrike" cap="none">
                <a:solidFill>
                  <a:srgbClr val="E6696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uhpops.treasury@gmail.com </a:t>
            </a:r>
            <a:r>
              <a:rPr lang="en-US" sz="2696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for further inquiries</a:t>
            </a:r>
            <a:endParaRPr/>
          </a:p>
        </p:txBody>
      </p:sp>
      <p:pic>
        <p:nvPicPr>
          <p:cNvPr id="515" name="Google Shape;515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260432" y="1002649"/>
            <a:ext cx="6063794" cy="381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558301" y="8136827"/>
            <a:ext cx="2762126" cy="22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308574" y="8032665"/>
            <a:ext cx="2325925" cy="23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611700" y="5685100"/>
            <a:ext cx="2668750" cy="252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34"/>
          <p:cNvCxnSpPr/>
          <p:nvPr/>
        </p:nvCxnSpPr>
        <p:spPr>
          <a:xfrm rot="10800000" flipH="1">
            <a:off x="16027850" y="1443125"/>
            <a:ext cx="1179000" cy="356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0" name="Google Shape;520;p34"/>
          <p:cNvSpPr txBox="1"/>
          <p:nvPr/>
        </p:nvSpPr>
        <p:spPr>
          <a:xfrm>
            <a:off x="15453809" y="1597749"/>
            <a:ext cx="7269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6" b="1">
                <a:latin typeface="Libre Baskerville"/>
                <a:ea typeface="Libre Baskerville"/>
                <a:cs typeface="Libre Baskerville"/>
                <a:sym typeface="Libre Baskerville"/>
              </a:rPr>
              <a:t>1</a:t>
            </a:r>
            <a:endParaRPr sz="2696" b="1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cxnSp>
        <p:nvCxnSpPr>
          <p:cNvPr id="521" name="Google Shape;521;p34"/>
          <p:cNvCxnSpPr/>
          <p:nvPr/>
        </p:nvCxnSpPr>
        <p:spPr>
          <a:xfrm>
            <a:off x="14491800" y="3677250"/>
            <a:ext cx="698400" cy="186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2" name="Google Shape;522;p34"/>
          <p:cNvSpPr txBox="1"/>
          <p:nvPr/>
        </p:nvSpPr>
        <p:spPr>
          <a:xfrm>
            <a:off x="13868434" y="3428999"/>
            <a:ext cx="7269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6" b="1"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endParaRPr sz="2696" b="1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23" name="Google Shape;523;p34"/>
          <p:cNvSpPr txBox="1"/>
          <p:nvPr/>
        </p:nvSpPr>
        <p:spPr>
          <a:xfrm>
            <a:off x="14052427" y="511550"/>
            <a:ext cx="24798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6" b="1">
                <a:latin typeface="Libre Baskerville"/>
                <a:ea typeface="Libre Baskerville"/>
                <a:cs typeface="Libre Baskerville"/>
                <a:sym typeface="Libre Baskerville"/>
              </a:rPr>
              <a:t>uhpops.org</a:t>
            </a:r>
            <a:endParaRPr sz="2696" b="1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24" name="Google Shape;524;p34"/>
          <p:cNvSpPr txBox="1"/>
          <p:nvPr/>
        </p:nvSpPr>
        <p:spPr>
          <a:xfrm>
            <a:off x="13341375" y="7207250"/>
            <a:ext cx="2325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Cash or Card?</a:t>
            </a:r>
            <a:b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talk to us!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5"/>
          <p:cNvSpPr/>
          <p:nvPr/>
        </p:nvSpPr>
        <p:spPr>
          <a:xfrm>
            <a:off x="5424340" y="20990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4" name="Google Shape;534;p35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5"/>
          <p:cNvSpPr/>
          <p:nvPr/>
        </p:nvSpPr>
        <p:spPr>
          <a:xfrm>
            <a:off x="11920068" y="-554288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6" name="Google Shape;536;p35"/>
          <p:cNvSpPr/>
          <p:nvPr/>
        </p:nvSpPr>
        <p:spPr>
          <a:xfrm>
            <a:off x="139588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7" name="Google Shape;537;p35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8" name="Google Shape;538;p35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9" name="Google Shape;539;p35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0" name="Google Shape;540;p35"/>
          <p:cNvSpPr/>
          <p:nvPr/>
        </p:nvSpPr>
        <p:spPr>
          <a:xfrm>
            <a:off x="11734054" y="870240"/>
            <a:ext cx="7315200" cy="2919984"/>
          </a:xfrm>
          <a:custGeom>
            <a:avLst/>
            <a:gdLst/>
            <a:ahLst/>
            <a:cxnLst/>
            <a:rect l="l" t="t" r="r" b="b"/>
            <a:pathLst>
              <a:path w="7315200" h="2919984" extrusionOk="0">
                <a:moveTo>
                  <a:pt x="0" y="0"/>
                </a:moveTo>
                <a:lnTo>
                  <a:pt x="7315200" y="0"/>
                </a:lnTo>
                <a:lnTo>
                  <a:pt x="7315200" y="2919984"/>
                </a:lnTo>
                <a:lnTo>
                  <a:pt x="0" y="2919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41" name="Google Shape;541;p35"/>
          <p:cNvGrpSpPr/>
          <p:nvPr/>
        </p:nvGrpSpPr>
        <p:grpSpPr>
          <a:xfrm>
            <a:off x="13603929" y="1236381"/>
            <a:ext cx="3575451" cy="2145271"/>
            <a:chOff x="0" y="0"/>
            <a:chExt cx="6350000" cy="3810000"/>
          </a:xfrm>
        </p:grpSpPr>
        <p:sp>
          <p:nvSpPr>
            <p:cNvPr id="542" name="Google Shape;542;p3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t="-12500" b="-1250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" name="Google Shape;544;p35"/>
          <p:cNvSpPr/>
          <p:nvPr/>
        </p:nvSpPr>
        <p:spPr>
          <a:xfrm>
            <a:off x="14282365" y="3381651"/>
            <a:ext cx="4231157" cy="4114800"/>
          </a:xfrm>
          <a:custGeom>
            <a:avLst/>
            <a:gdLst/>
            <a:ahLst/>
            <a:cxnLst/>
            <a:rect l="l" t="t" r="r" b="b"/>
            <a:pathLst>
              <a:path w="4231157" h="4114800" extrusionOk="0">
                <a:moveTo>
                  <a:pt x="0" y="0"/>
                </a:moveTo>
                <a:lnTo>
                  <a:pt x="4231157" y="0"/>
                </a:lnTo>
                <a:lnTo>
                  <a:pt x="42311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5" name="Google Shape;545;p35"/>
          <p:cNvSpPr/>
          <p:nvPr/>
        </p:nvSpPr>
        <p:spPr>
          <a:xfrm>
            <a:off x="14857511" y="4036642"/>
            <a:ext cx="2804818" cy="2804818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5080000" y="6350000"/>
                </a:moveTo>
                <a:lnTo>
                  <a:pt x="1270000" y="6350000"/>
                </a:lnTo>
                <a:cubicBezTo>
                  <a:pt x="568960" y="6350000"/>
                  <a:pt x="0" y="5781040"/>
                  <a:pt x="0" y="5080000"/>
                </a:cubicBezTo>
                <a:lnTo>
                  <a:pt x="0" y="1270000"/>
                </a:lnTo>
                <a:cubicBezTo>
                  <a:pt x="0" y="568960"/>
                  <a:pt x="568960" y="0"/>
                  <a:pt x="1270000" y="0"/>
                </a:cubicBezTo>
                <a:lnTo>
                  <a:pt x="5080000" y="0"/>
                </a:lnTo>
                <a:cubicBezTo>
                  <a:pt x="5781040" y="0"/>
                  <a:pt x="6350000" y="568960"/>
                  <a:pt x="6350000" y="1270000"/>
                </a:cubicBezTo>
                <a:lnTo>
                  <a:pt x="6350000" y="5080000"/>
                </a:lnTo>
                <a:cubicBezTo>
                  <a:pt x="6350000" y="5781040"/>
                  <a:pt x="5781040" y="6350000"/>
                  <a:pt x="5080000" y="6350000"/>
                </a:cubicBez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33331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5"/>
          <p:cNvSpPr/>
          <p:nvPr/>
        </p:nvSpPr>
        <p:spPr>
          <a:xfrm>
            <a:off x="9909841" y="2978690"/>
            <a:ext cx="4947670" cy="2844910"/>
          </a:xfrm>
          <a:custGeom>
            <a:avLst/>
            <a:gdLst/>
            <a:ahLst/>
            <a:cxnLst/>
            <a:rect l="l" t="t" r="r" b="b"/>
            <a:pathLst>
              <a:path w="4947670" h="2844910" extrusionOk="0">
                <a:moveTo>
                  <a:pt x="0" y="0"/>
                </a:moveTo>
                <a:lnTo>
                  <a:pt x="4947670" y="0"/>
                </a:lnTo>
                <a:lnTo>
                  <a:pt x="4947670" y="2844910"/>
                </a:lnTo>
                <a:lnTo>
                  <a:pt x="0" y="2844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47" name="Google Shape;547;p35"/>
          <p:cNvGrpSpPr/>
          <p:nvPr/>
        </p:nvGrpSpPr>
        <p:grpSpPr>
          <a:xfrm>
            <a:off x="10429347" y="3245240"/>
            <a:ext cx="3853019" cy="2311811"/>
            <a:chOff x="0" y="0"/>
            <a:chExt cx="6350000" cy="3810000"/>
          </a:xfrm>
        </p:grpSpPr>
        <p:sp>
          <p:nvSpPr>
            <p:cNvPr id="548" name="Google Shape;548;p3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t="-12500" b="-1250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35"/>
          <p:cNvSpPr txBox="1"/>
          <p:nvPr/>
        </p:nvSpPr>
        <p:spPr>
          <a:xfrm>
            <a:off x="1028700" y="1938725"/>
            <a:ext cx="8881200" cy="70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07926" marR="0" lvl="1" indent="-353963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 Medium"/>
              <a:buChar char="•"/>
            </a:pPr>
            <a:r>
              <a:rPr lang="en-US" sz="32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When: </a:t>
            </a:r>
            <a:r>
              <a:rPr lang="en-US" sz="3278" u="sng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October 9th</a:t>
            </a:r>
            <a:r>
              <a:rPr lang="en-US" sz="3278" i="0" u="sng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, 2024</a:t>
            </a:r>
            <a:endParaRPr u="sng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07926" marR="0" lvl="1" indent="-353963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"/>
              <a:buChar char="•"/>
            </a:pPr>
            <a:r>
              <a:rPr lang="en-US" sz="3278" b="1" i="0" u="none" strike="noStrike" cap="none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Volunteers NEEDED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415853" marR="0" lvl="2" indent="-471951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 Medium"/>
              <a:buChar char="⚬"/>
            </a:pPr>
            <a:r>
              <a:rPr lang="en-US" sz="32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Sign up will be posted</a:t>
            </a:r>
            <a:r>
              <a:rPr lang="en-US" sz="32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!</a:t>
            </a:r>
            <a:endParaRPr sz="3278" i="0" u="none" strike="noStrike" cap="none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415853" marR="0" lvl="2" indent="-471951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 Medium"/>
              <a:buChar char="⚬"/>
            </a:pPr>
            <a:r>
              <a:rPr lang="en-US" sz="32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Shifts from 10:30AM-4:30PM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07925" marR="0" lvl="1" indent="-353962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 Medium"/>
              <a:buChar char="•"/>
            </a:pPr>
            <a:r>
              <a:rPr lang="en-US" sz="32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Bake </a:t>
            </a:r>
            <a:r>
              <a:rPr lang="en-US" sz="32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Night!</a:t>
            </a:r>
            <a:endParaRPr sz="32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371600" marR="0" lvl="2" indent="-436753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 Medium"/>
              <a:buChar char="⚬"/>
            </a:pPr>
            <a:r>
              <a:rPr lang="en-US" sz="3278" u="sng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October 8th, 2024 @ 5:30pm</a:t>
            </a:r>
            <a:endParaRPr sz="3278" u="sng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371600" marR="0" lvl="2" indent="-436753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 Medium"/>
              <a:buChar char="⚬"/>
            </a:pPr>
            <a:r>
              <a:rPr lang="en-US" sz="32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Sign up will be posted!</a:t>
            </a:r>
            <a:endParaRPr sz="32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371600" marR="0" lvl="2" indent="-436753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 Medium"/>
              <a:buChar char="⚬"/>
            </a:pPr>
            <a:r>
              <a:rPr lang="en-US" sz="32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Come out to prepare for our second bake sale!</a:t>
            </a:r>
            <a:endParaRPr sz="32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828800" marR="0" lvl="3" indent="-436753" algn="l" rtl="0">
              <a:lnSpc>
                <a:spcPct val="145027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3278"/>
              <a:buFont typeface="Cormorant Garamond Medium"/>
              <a:buChar char="￭"/>
            </a:pPr>
            <a:r>
              <a:rPr lang="en-US" sz="32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We will be drawing, decorating the menu, and hanging out</a:t>
            </a:r>
            <a:endParaRPr sz="32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551" name="Google Shape;551;p35"/>
          <p:cNvSpPr txBox="1"/>
          <p:nvPr/>
        </p:nvSpPr>
        <p:spPr>
          <a:xfrm>
            <a:off x="1531275" y="1123725"/>
            <a:ext cx="5310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99" b="1" i="0" u="sng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Bake Sale</a:t>
            </a:r>
            <a:endParaRPr u="sng"/>
          </a:p>
        </p:txBody>
      </p:sp>
      <p:sp>
        <p:nvSpPr>
          <p:cNvPr id="552" name="Google Shape;552;p35"/>
          <p:cNvSpPr txBox="1"/>
          <p:nvPr/>
        </p:nvSpPr>
        <p:spPr>
          <a:xfrm>
            <a:off x="4005560" y="9398308"/>
            <a:ext cx="10276880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6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</a:t>
            </a:r>
            <a:r>
              <a:rPr lang="en-US" sz="2696" b="1" i="0" u="none" strike="noStrike" cap="none">
                <a:solidFill>
                  <a:srgbClr val="E6696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uhpops.treasurey@gmail.com </a:t>
            </a:r>
            <a:r>
              <a:rPr lang="en-US" sz="2696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for further inquiries</a:t>
            </a:r>
            <a:endParaRPr/>
          </a:p>
        </p:txBody>
      </p:sp>
      <p:pic>
        <p:nvPicPr>
          <p:cNvPr id="553" name="Google Shape;553;p35" title="a drawing of a stack of pink macaron cookies (Provided by Tenor)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2024274">
            <a:off x="16049790" y="8497025"/>
            <a:ext cx="1633925" cy="16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6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3" name="Google Shape;563;p36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4" name="Google Shape;564;p36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5" name="Google Shape;565;p36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6" name="Google Shape;566;p36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7" name="Google Shape;567;p36"/>
          <p:cNvSpPr/>
          <p:nvPr/>
        </p:nvSpPr>
        <p:spPr>
          <a:xfrm>
            <a:off x="10970522" y="1028700"/>
            <a:ext cx="5334115" cy="8235774"/>
          </a:xfrm>
          <a:custGeom>
            <a:avLst/>
            <a:gdLst/>
            <a:ahLst/>
            <a:cxnLst/>
            <a:rect l="l" t="t" r="r" b="b"/>
            <a:pathLst>
              <a:path w="2194560" h="3388360" extrusionOk="0">
                <a:moveTo>
                  <a:pt x="3810" y="317500"/>
                </a:moveTo>
                <a:cubicBezTo>
                  <a:pt x="13970" y="425450"/>
                  <a:pt x="16510" y="533400"/>
                  <a:pt x="17780" y="642620"/>
                </a:cubicBezTo>
                <a:cubicBezTo>
                  <a:pt x="24130" y="1036320"/>
                  <a:pt x="21590" y="1430020"/>
                  <a:pt x="17780" y="1823720"/>
                </a:cubicBezTo>
                <a:cubicBezTo>
                  <a:pt x="13970" y="2218690"/>
                  <a:pt x="8890" y="2613660"/>
                  <a:pt x="8890" y="3009900"/>
                </a:cubicBezTo>
                <a:cubicBezTo>
                  <a:pt x="8890" y="3013710"/>
                  <a:pt x="8890" y="3017520"/>
                  <a:pt x="7620" y="3021330"/>
                </a:cubicBezTo>
                <a:cubicBezTo>
                  <a:pt x="11430" y="3022600"/>
                  <a:pt x="15240" y="3025140"/>
                  <a:pt x="19050" y="3027680"/>
                </a:cubicBezTo>
                <a:cubicBezTo>
                  <a:pt x="24130" y="3031490"/>
                  <a:pt x="27940" y="3037840"/>
                  <a:pt x="33020" y="3044190"/>
                </a:cubicBezTo>
                <a:cubicBezTo>
                  <a:pt x="44450" y="3058160"/>
                  <a:pt x="55880" y="3072130"/>
                  <a:pt x="66040" y="3086100"/>
                </a:cubicBezTo>
                <a:cubicBezTo>
                  <a:pt x="77470" y="3102610"/>
                  <a:pt x="88900" y="3117850"/>
                  <a:pt x="100330" y="3134360"/>
                </a:cubicBezTo>
                <a:cubicBezTo>
                  <a:pt x="105410" y="3141980"/>
                  <a:pt x="110490" y="3149600"/>
                  <a:pt x="115570" y="3155950"/>
                </a:cubicBezTo>
                <a:cubicBezTo>
                  <a:pt x="119380" y="3161030"/>
                  <a:pt x="125730" y="3163570"/>
                  <a:pt x="129540" y="3167380"/>
                </a:cubicBezTo>
                <a:cubicBezTo>
                  <a:pt x="142240" y="3177540"/>
                  <a:pt x="156210" y="3187700"/>
                  <a:pt x="168910" y="3197860"/>
                </a:cubicBezTo>
                <a:cubicBezTo>
                  <a:pt x="181610" y="3208020"/>
                  <a:pt x="194310" y="3216910"/>
                  <a:pt x="209550" y="3223260"/>
                </a:cubicBezTo>
                <a:cubicBezTo>
                  <a:pt x="243840" y="3238500"/>
                  <a:pt x="276860" y="3255010"/>
                  <a:pt x="311150" y="3270250"/>
                </a:cubicBezTo>
                <a:cubicBezTo>
                  <a:pt x="330200" y="3279140"/>
                  <a:pt x="349250" y="3286760"/>
                  <a:pt x="369570" y="3295650"/>
                </a:cubicBezTo>
                <a:cubicBezTo>
                  <a:pt x="370840" y="3296920"/>
                  <a:pt x="374650" y="3295650"/>
                  <a:pt x="375920" y="3295650"/>
                </a:cubicBezTo>
                <a:lnTo>
                  <a:pt x="383540" y="3295650"/>
                </a:lnTo>
                <a:lnTo>
                  <a:pt x="384810" y="3296920"/>
                </a:lnTo>
                <a:cubicBezTo>
                  <a:pt x="387350" y="3290570"/>
                  <a:pt x="389890" y="3285490"/>
                  <a:pt x="393700" y="3279140"/>
                </a:cubicBezTo>
                <a:cubicBezTo>
                  <a:pt x="397510" y="3274060"/>
                  <a:pt x="400050" y="3265170"/>
                  <a:pt x="408940" y="3265170"/>
                </a:cubicBezTo>
                <a:cubicBezTo>
                  <a:pt x="408940" y="3265170"/>
                  <a:pt x="410210" y="3265170"/>
                  <a:pt x="410210" y="3263900"/>
                </a:cubicBezTo>
                <a:cubicBezTo>
                  <a:pt x="414020" y="3257550"/>
                  <a:pt x="420370" y="3256280"/>
                  <a:pt x="427990" y="3255010"/>
                </a:cubicBezTo>
                <a:cubicBezTo>
                  <a:pt x="435610" y="3253740"/>
                  <a:pt x="441960" y="3249930"/>
                  <a:pt x="448310" y="3247390"/>
                </a:cubicBezTo>
                <a:cubicBezTo>
                  <a:pt x="449580" y="3247390"/>
                  <a:pt x="449580" y="3246120"/>
                  <a:pt x="450850" y="3246120"/>
                </a:cubicBezTo>
                <a:cubicBezTo>
                  <a:pt x="459740" y="3248660"/>
                  <a:pt x="466090" y="3242310"/>
                  <a:pt x="473710" y="3239770"/>
                </a:cubicBezTo>
                <a:lnTo>
                  <a:pt x="474980" y="3239770"/>
                </a:lnTo>
                <a:cubicBezTo>
                  <a:pt x="482600" y="3239770"/>
                  <a:pt x="488950" y="3235960"/>
                  <a:pt x="496570" y="3234690"/>
                </a:cubicBezTo>
                <a:cubicBezTo>
                  <a:pt x="502920" y="3233420"/>
                  <a:pt x="509270" y="3233420"/>
                  <a:pt x="515620" y="3229610"/>
                </a:cubicBezTo>
                <a:cubicBezTo>
                  <a:pt x="521970" y="3225800"/>
                  <a:pt x="529590" y="3223260"/>
                  <a:pt x="535940" y="3220720"/>
                </a:cubicBezTo>
                <a:cubicBezTo>
                  <a:pt x="542290" y="3218180"/>
                  <a:pt x="548640" y="3216910"/>
                  <a:pt x="554990" y="3214370"/>
                </a:cubicBezTo>
                <a:lnTo>
                  <a:pt x="561340" y="3214370"/>
                </a:lnTo>
                <a:cubicBezTo>
                  <a:pt x="567690" y="3214370"/>
                  <a:pt x="572770" y="3214370"/>
                  <a:pt x="577850" y="3210560"/>
                </a:cubicBezTo>
                <a:lnTo>
                  <a:pt x="580390" y="3210560"/>
                </a:lnTo>
                <a:cubicBezTo>
                  <a:pt x="586740" y="3210560"/>
                  <a:pt x="594360" y="3211830"/>
                  <a:pt x="600710" y="3211830"/>
                </a:cubicBezTo>
                <a:lnTo>
                  <a:pt x="605790" y="3211830"/>
                </a:lnTo>
                <a:cubicBezTo>
                  <a:pt x="612140" y="3210560"/>
                  <a:pt x="614680" y="3215640"/>
                  <a:pt x="618490" y="3218180"/>
                </a:cubicBezTo>
                <a:cubicBezTo>
                  <a:pt x="624840" y="3225800"/>
                  <a:pt x="632460" y="3227070"/>
                  <a:pt x="642620" y="3225800"/>
                </a:cubicBezTo>
                <a:cubicBezTo>
                  <a:pt x="651510" y="3224530"/>
                  <a:pt x="659130" y="3223260"/>
                  <a:pt x="668020" y="3223260"/>
                </a:cubicBezTo>
                <a:cubicBezTo>
                  <a:pt x="671830" y="3223260"/>
                  <a:pt x="676910" y="3224530"/>
                  <a:pt x="680720" y="3225800"/>
                </a:cubicBezTo>
                <a:cubicBezTo>
                  <a:pt x="684530" y="3227070"/>
                  <a:pt x="687070" y="3228340"/>
                  <a:pt x="690880" y="3229610"/>
                </a:cubicBezTo>
                <a:lnTo>
                  <a:pt x="694690" y="3233420"/>
                </a:lnTo>
                <a:cubicBezTo>
                  <a:pt x="694690" y="3233420"/>
                  <a:pt x="695960" y="3237230"/>
                  <a:pt x="697230" y="3238500"/>
                </a:cubicBezTo>
                <a:cubicBezTo>
                  <a:pt x="699770" y="3239770"/>
                  <a:pt x="702310" y="3239770"/>
                  <a:pt x="703580" y="3241040"/>
                </a:cubicBezTo>
                <a:lnTo>
                  <a:pt x="704850" y="3242310"/>
                </a:lnTo>
                <a:cubicBezTo>
                  <a:pt x="711200" y="3238500"/>
                  <a:pt x="713740" y="3244850"/>
                  <a:pt x="717550" y="3246120"/>
                </a:cubicBezTo>
                <a:cubicBezTo>
                  <a:pt x="722630" y="3248660"/>
                  <a:pt x="726440" y="3251200"/>
                  <a:pt x="731520" y="3255010"/>
                </a:cubicBezTo>
                <a:cubicBezTo>
                  <a:pt x="731520" y="3253740"/>
                  <a:pt x="731520" y="3252470"/>
                  <a:pt x="732790" y="3251200"/>
                </a:cubicBezTo>
                <a:cubicBezTo>
                  <a:pt x="740410" y="3252470"/>
                  <a:pt x="749300" y="3252470"/>
                  <a:pt x="756920" y="3257550"/>
                </a:cubicBezTo>
                <a:cubicBezTo>
                  <a:pt x="758190" y="3255010"/>
                  <a:pt x="760730" y="3252470"/>
                  <a:pt x="763270" y="3249930"/>
                </a:cubicBezTo>
                <a:cubicBezTo>
                  <a:pt x="763270" y="3249930"/>
                  <a:pt x="763270" y="3248660"/>
                  <a:pt x="764540" y="3248660"/>
                </a:cubicBezTo>
                <a:cubicBezTo>
                  <a:pt x="770890" y="3247390"/>
                  <a:pt x="774700" y="3243580"/>
                  <a:pt x="775970" y="3237230"/>
                </a:cubicBezTo>
                <a:cubicBezTo>
                  <a:pt x="777240" y="3234690"/>
                  <a:pt x="777240" y="3232150"/>
                  <a:pt x="777240" y="3230880"/>
                </a:cubicBezTo>
                <a:cubicBezTo>
                  <a:pt x="782320" y="3228340"/>
                  <a:pt x="786130" y="3225800"/>
                  <a:pt x="791210" y="3223260"/>
                </a:cubicBezTo>
                <a:lnTo>
                  <a:pt x="791210" y="3220720"/>
                </a:lnTo>
                <a:cubicBezTo>
                  <a:pt x="787400" y="3214370"/>
                  <a:pt x="787400" y="3213100"/>
                  <a:pt x="793750" y="3210560"/>
                </a:cubicBezTo>
                <a:cubicBezTo>
                  <a:pt x="795020" y="3209290"/>
                  <a:pt x="795020" y="3208020"/>
                  <a:pt x="796290" y="3208020"/>
                </a:cubicBezTo>
                <a:cubicBezTo>
                  <a:pt x="798830" y="3206750"/>
                  <a:pt x="801370" y="3205480"/>
                  <a:pt x="802640" y="3204210"/>
                </a:cubicBezTo>
                <a:cubicBezTo>
                  <a:pt x="802640" y="3204210"/>
                  <a:pt x="802640" y="3205480"/>
                  <a:pt x="803910" y="3205480"/>
                </a:cubicBezTo>
                <a:lnTo>
                  <a:pt x="803910" y="3202940"/>
                </a:lnTo>
                <a:cubicBezTo>
                  <a:pt x="811530" y="3200400"/>
                  <a:pt x="819150" y="3197860"/>
                  <a:pt x="826770" y="3194050"/>
                </a:cubicBezTo>
                <a:cubicBezTo>
                  <a:pt x="830580" y="3191510"/>
                  <a:pt x="834390" y="3190240"/>
                  <a:pt x="839470" y="3192780"/>
                </a:cubicBezTo>
                <a:cubicBezTo>
                  <a:pt x="842010" y="3194050"/>
                  <a:pt x="844550" y="3192780"/>
                  <a:pt x="847090" y="3191510"/>
                </a:cubicBezTo>
                <a:cubicBezTo>
                  <a:pt x="853440" y="3188970"/>
                  <a:pt x="859790" y="3187700"/>
                  <a:pt x="866140" y="3185160"/>
                </a:cubicBezTo>
                <a:cubicBezTo>
                  <a:pt x="871220" y="3183890"/>
                  <a:pt x="875030" y="3181350"/>
                  <a:pt x="880110" y="3178810"/>
                </a:cubicBezTo>
                <a:cubicBezTo>
                  <a:pt x="880110" y="3178810"/>
                  <a:pt x="881380" y="3176270"/>
                  <a:pt x="880110" y="3175000"/>
                </a:cubicBezTo>
                <a:cubicBezTo>
                  <a:pt x="880110" y="3173730"/>
                  <a:pt x="878840" y="3171190"/>
                  <a:pt x="878840" y="3169920"/>
                </a:cubicBezTo>
                <a:cubicBezTo>
                  <a:pt x="882650" y="3167380"/>
                  <a:pt x="885190" y="3164840"/>
                  <a:pt x="887730" y="3164840"/>
                </a:cubicBezTo>
                <a:cubicBezTo>
                  <a:pt x="891540" y="3163570"/>
                  <a:pt x="896620" y="3163570"/>
                  <a:pt x="901700" y="3162300"/>
                </a:cubicBezTo>
                <a:cubicBezTo>
                  <a:pt x="905510" y="3150870"/>
                  <a:pt x="913130" y="3148330"/>
                  <a:pt x="922020" y="3152140"/>
                </a:cubicBezTo>
                <a:lnTo>
                  <a:pt x="924560" y="3149600"/>
                </a:lnTo>
                <a:cubicBezTo>
                  <a:pt x="925830" y="3150870"/>
                  <a:pt x="925830" y="3150870"/>
                  <a:pt x="925830" y="3152140"/>
                </a:cubicBezTo>
                <a:cubicBezTo>
                  <a:pt x="929640" y="3149600"/>
                  <a:pt x="933450" y="3147060"/>
                  <a:pt x="937260" y="3145790"/>
                </a:cubicBezTo>
                <a:cubicBezTo>
                  <a:pt x="941070" y="3143250"/>
                  <a:pt x="944880" y="3140710"/>
                  <a:pt x="949960" y="3143250"/>
                </a:cubicBezTo>
                <a:cubicBezTo>
                  <a:pt x="949960" y="3136900"/>
                  <a:pt x="953770" y="3136900"/>
                  <a:pt x="957580" y="3138170"/>
                </a:cubicBezTo>
                <a:cubicBezTo>
                  <a:pt x="960120" y="3138170"/>
                  <a:pt x="963930" y="3136900"/>
                  <a:pt x="966470" y="3135630"/>
                </a:cubicBezTo>
                <a:cubicBezTo>
                  <a:pt x="967740" y="3135630"/>
                  <a:pt x="970280" y="3134360"/>
                  <a:pt x="971550" y="3135630"/>
                </a:cubicBezTo>
                <a:cubicBezTo>
                  <a:pt x="976630" y="3139440"/>
                  <a:pt x="984250" y="3140710"/>
                  <a:pt x="989330" y="3147060"/>
                </a:cubicBezTo>
                <a:cubicBezTo>
                  <a:pt x="993140" y="3152140"/>
                  <a:pt x="999490" y="3154680"/>
                  <a:pt x="1002030" y="3162300"/>
                </a:cubicBezTo>
                <a:cubicBezTo>
                  <a:pt x="1003300" y="3164840"/>
                  <a:pt x="1008380" y="3167380"/>
                  <a:pt x="1010920" y="3168650"/>
                </a:cubicBezTo>
                <a:cubicBezTo>
                  <a:pt x="1010920" y="3168650"/>
                  <a:pt x="1012190" y="3168650"/>
                  <a:pt x="1013460" y="3169920"/>
                </a:cubicBezTo>
                <a:cubicBezTo>
                  <a:pt x="1014730" y="3173730"/>
                  <a:pt x="1018540" y="3172460"/>
                  <a:pt x="1021080" y="3171190"/>
                </a:cubicBezTo>
                <a:cubicBezTo>
                  <a:pt x="1023620" y="3171190"/>
                  <a:pt x="1026160" y="3169920"/>
                  <a:pt x="1027430" y="3173730"/>
                </a:cubicBezTo>
                <a:cubicBezTo>
                  <a:pt x="1027430" y="3175000"/>
                  <a:pt x="1031240" y="3176270"/>
                  <a:pt x="1032510" y="3177540"/>
                </a:cubicBezTo>
                <a:cubicBezTo>
                  <a:pt x="1036320" y="3180080"/>
                  <a:pt x="1040130" y="3182620"/>
                  <a:pt x="1042670" y="3185160"/>
                </a:cubicBezTo>
                <a:cubicBezTo>
                  <a:pt x="1043940" y="3186430"/>
                  <a:pt x="1045210" y="3187700"/>
                  <a:pt x="1045210" y="3188970"/>
                </a:cubicBezTo>
                <a:cubicBezTo>
                  <a:pt x="1045210" y="3192780"/>
                  <a:pt x="1049020" y="3195320"/>
                  <a:pt x="1052830" y="3195320"/>
                </a:cubicBezTo>
                <a:cubicBezTo>
                  <a:pt x="1057910" y="3196590"/>
                  <a:pt x="1061720" y="3196590"/>
                  <a:pt x="1066800" y="3197860"/>
                </a:cubicBezTo>
                <a:cubicBezTo>
                  <a:pt x="1068070" y="3197860"/>
                  <a:pt x="1068070" y="3200400"/>
                  <a:pt x="1069340" y="3200400"/>
                </a:cubicBezTo>
                <a:cubicBezTo>
                  <a:pt x="1070610" y="3202940"/>
                  <a:pt x="1071880" y="3206750"/>
                  <a:pt x="1076960" y="3204210"/>
                </a:cubicBezTo>
                <a:cubicBezTo>
                  <a:pt x="1079500" y="3202940"/>
                  <a:pt x="1087120" y="3205480"/>
                  <a:pt x="1088390" y="3208020"/>
                </a:cubicBezTo>
                <a:cubicBezTo>
                  <a:pt x="1090930" y="3216910"/>
                  <a:pt x="1099820" y="3216910"/>
                  <a:pt x="1106170" y="3219450"/>
                </a:cubicBezTo>
                <a:cubicBezTo>
                  <a:pt x="1107440" y="3219450"/>
                  <a:pt x="1108710" y="3219450"/>
                  <a:pt x="1108710" y="3220720"/>
                </a:cubicBezTo>
                <a:cubicBezTo>
                  <a:pt x="1112520" y="3225800"/>
                  <a:pt x="1117600" y="3227070"/>
                  <a:pt x="1122680" y="3229610"/>
                </a:cubicBezTo>
                <a:cubicBezTo>
                  <a:pt x="1127760" y="3232150"/>
                  <a:pt x="1132840" y="3237230"/>
                  <a:pt x="1137920" y="3242310"/>
                </a:cubicBezTo>
                <a:lnTo>
                  <a:pt x="1144270" y="3248660"/>
                </a:lnTo>
                <a:cubicBezTo>
                  <a:pt x="1145540" y="3249930"/>
                  <a:pt x="1146810" y="3249930"/>
                  <a:pt x="1148080" y="3249930"/>
                </a:cubicBezTo>
                <a:cubicBezTo>
                  <a:pt x="1151890" y="3249930"/>
                  <a:pt x="1155700" y="3248660"/>
                  <a:pt x="1158240" y="3252470"/>
                </a:cubicBezTo>
                <a:cubicBezTo>
                  <a:pt x="1158240" y="3252470"/>
                  <a:pt x="1159510" y="3253740"/>
                  <a:pt x="1160780" y="3253740"/>
                </a:cubicBezTo>
                <a:cubicBezTo>
                  <a:pt x="1170940" y="3252470"/>
                  <a:pt x="1177290" y="3258820"/>
                  <a:pt x="1183640" y="3265170"/>
                </a:cubicBezTo>
                <a:cubicBezTo>
                  <a:pt x="1186180" y="3267710"/>
                  <a:pt x="1191260" y="3268980"/>
                  <a:pt x="1193800" y="3268980"/>
                </a:cubicBezTo>
                <a:cubicBezTo>
                  <a:pt x="1201420" y="3271520"/>
                  <a:pt x="1210310" y="3272790"/>
                  <a:pt x="1216660" y="3277870"/>
                </a:cubicBezTo>
                <a:cubicBezTo>
                  <a:pt x="1220470" y="3280410"/>
                  <a:pt x="1225550" y="3284220"/>
                  <a:pt x="1229360" y="3284220"/>
                </a:cubicBezTo>
                <a:cubicBezTo>
                  <a:pt x="1235710" y="3284220"/>
                  <a:pt x="1238250" y="3289300"/>
                  <a:pt x="1240790" y="3293110"/>
                </a:cubicBezTo>
                <a:cubicBezTo>
                  <a:pt x="1248410" y="3294380"/>
                  <a:pt x="1256030" y="3294380"/>
                  <a:pt x="1259840" y="3302000"/>
                </a:cubicBezTo>
                <a:cubicBezTo>
                  <a:pt x="1259840" y="3303270"/>
                  <a:pt x="1261110" y="3303270"/>
                  <a:pt x="1262380" y="3303270"/>
                </a:cubicBezTo>
                <a:cubicBezTo>
                  <a:pt x="1267460" y="3304540"/>
                  <a:pt x="1272540" y="3305810"/>
                  <a:pt x="1277620" y="3308350"/>
                </a:cubicBezTo>
                <a:cubicBezTo>
                  <a:pt x="1280160" y="3309620"/>
                  <a:pt x="1282700" y="3312160"/>
                  <a:pt x="1286510" y="3314700"/>
                </a:cubicBezTo>
                <a:cubicBezTo>
                  <a:pt x="1287780" y="3314700"/>
                  <a:pt x="1287780" y="3315970"/>
                  <a:pt x="1289050" y="3315970"/>
                </a:cubicBezTo>
                <a:cubicBezTo>
                  <a:pt x="1297940" y="3315970"/>
                  <a:pt x="1300480" y="3322320"/>
                  <a:pt x="1305560" y="3327400"/>
                </a:cubicBezTo>
                <a:cubicBezTo>
                  <a:pt x="1313180" y="3333750"/>
                  <a:pt x="1322070" y="3340100"/>
                  <a:pt x="1328420" y="3347720"/>
                </a:cubicBezTo>
                <a:cubicBezTo>
                  <a:pt x="1332230" y="3352800"/>
                  <a:pt x="1338580" y="3355340"/>
                  <a:pt x="1342390" y="3357880"/>
                </a:cubicBezTo>
                <a:lnTo>
                  <a:pt x="1350010" y="3361690"/>
                </a:lnTo>
                <a:cubicBezTo>
                  <a:pt x="1352550" y="3364230"/>
                  <a:pt x="1355090" y="3366770"/>
                  <a:pt x="1358900" y="3369310"/>
                </a:cubicBezTo>
                <a:cubicBezTo>
                  <a:pt x="1362710" y="3370580"/>
                  <a:pt x="1363980" y="3375660"/>
                  <a:pt x="1369060" y="3374390"/>
                </a:cubicBezTo>
                <a:cubicBezTo>
                  <a:pt x="1371600" y="3374390"/>
                  <a:pt x="1374140" y="3375660"/>
                  <a:pt x="1376680" y="3376930"/>
                </a:cubicBezTo>
                <a:cubicBezTo>
                  <a:pt x="1380490" y="3379470"/>
                  <a:pt x="1381760" y="3382010"/>
                  <a:pt x="1386840" y="3382010"/>
                </a:cubicBezTo>
                <a:cubicBezTo>
                  <a:pt x="1389380" y="3382010"/>
                  <a:pt x="1391920" y="3384550"/>
                  <a:pt x="1393190" y="3385820"/>
                </a:cubicBezTo>
                <a:cubicBezTo>
                  <a:pt x="1399540" y="3388360"/>
                  <a:pt x="1405890" y="3388360"/>
                  <a:pt x="1409700" y="3380740"/>
                </a:cubicBezTo>
                <a:lnTo>
                  <a:pt x="1410970" y="3379470"/>
                </a:lnTo>
                <a:cubicBezTo>
                  <a:pt x="1416050" y="3382010"/>
                  <a:pt x="1416050" y="3376930"/>
                  <a:pt x="1417320" y="3374390"/>
                </a:cubicBezTo>
                <a:cubicBezTo>
                  <a:pt x="1418590" y="3373120"/>
                  <a:pt x="1421130" y="3371850"/>
                  <a:pt x="1422400" y="3370580"/>
                </a:cubicBezTo>
                <a:cubicBezTo>
                  <a:pt x="1424940" y="3368040"/>
                  <a:pt x="1427480" y="3366770"/>
                  <a:pt x="1431290" y="3364230"/>
                </a:cubicBezTo>
                <a:cubicBezTo>
                  <a:pt x="1432560" y="3362960"/>
                  <a:pt x="1435100" y="3361690"/>
                  <a:pt x="1436370" y="3361690"/>
                </a:cubicBezTo>
                <a:cubicBezTo>
                  <a:pt x="1442720" y="3361690"/>
                  <a:pt x="1446530" y="3359150"/>
                  <a:pt x="1451610" y="3354070"/>
                </a:cubicBezTo>
                <a:cubicBezTo>
                  <a:pt x="1455420" y="3350260"/>
                  <a:pt x="1461770" y="3347720"/>
                  <a:pt x="1466850" y="3345180"/>
                </a:cubicBezTo>
                <a:cubicBezTo>
                  <a:pt x="1471930" y="3342640"/>
                  <a:pt x="1477010" y="3340100"/>
                  <a:pt x="1483360" y="3338830"/>
                </a:cubicBezTo>
                <a:cubicBezTo>
                  <a:pt x="1487170" y="3337560"/>
                  <a:pt x="1490980" y="3337560"/>
                  <a:pt x="1494790" y="3337560"/>
                </a:cubicBezTo>
                <a:lnTo>
                  <a:pt x="1497330" y="3337560"/>
                </a:lnTo>
                <a:cubicBezTo>
                  <a:pt x="1502410" y="3335020"/>
                  <a:pt x="1507490" y="3331210"/>
                  <a:pt x="1513840" y="3328670"/>
                </a:cubicBezTo>
                <a:lnTo>
                  <a:pt x="1517650" y="3328670"/>
                </a:lnTo>
                <a:cubicBezTo>
                  <a:pt x="1524000" y="3331210"/>
                  <a:pt x="1530350" y="3331210"/>
                  <a:pt x="1536700" y="3326130"/>
                </a:cubicBezTo>
                <a:cubicBezTo>
                  <a:pt x="1537970" y="3324860"/>
                  <a:pt x="1540510" y="3323590"/>
                  <a:pt x="1541780" y="3322320"/>
                </a:cubicBezTo>
                <a:cubicBezTo>
                  <a:pt x="1548130" y="3324860"/>
                  <a:pt x="1554480" y="3329940"/>
                  <a:pt x="1562100" y="3329940"/>
                </a:cubicBezTo>
                <a:cubicBezTo>
                  <a:pt x="1564640" y="3329940"/>
                  <a:pt x="1568450" y="3328670"/>
                  <a:pt x="1570990" y="3327400"/>
                </a:cubicBezTo>
                <a:cubicBezTo>
                  <a:pt x="1576070" y="3327400"/>
                  <a:pt x="1581150" y="3327400"/>
                  <a:pt x="1584960" y="3326130"/>
                </a:cubicBezTo>
                <a:cubicBezTo>
                  <a:pt x="1590040" y="3324860"/>
                  <a:pt x="1596390" y="3326130"/>
                  <a:pt x="1601470" y="3323590"/>
                </a:cubicBezTo>
                <a:cubicBezTo>
                  <a:pt x="1604010" y="3317240"/>
                  <a:pt x="1605280" y="3317240"/>
                  <a:pt x="1611630" y="3318510"/>
                </a:cubicBezTo>
                <a:cubicBezTo>
                  <a:pt x="1619250" y="3319780"/>
                  <a:pt x="1624330" y="3318510"/>
                  <a:pt x="1629410" y="3312160"/>
                </a:cubicBezTo>
                <a:cubicBezTo>
                  <a:pt x="1631950" y="3308350"/>
                  <a:pt x="1638300" y="3308350"/>
                  <a:pt x="1642110" y="3305810"/>
                </a:cubicBezTo>
                <a:cubicBezTo>
                  <a:pt x="1643380" y="3305810"/>
                  <a:pt x="1644650" y="3304540"/>
                  <a:pt x="1645920" y="3304540"/>
                </a:cubicBezTo>
                <a:cubicBezTo>
                  <a:pt x="1648460" y="3303270"/>
                  <a:pt x="1649730" y="3303270"/>
                  <a:pt x="1652270" y="3302000"/>
                </a:cubicBezTo>
                <a:cubicBezTo>
                  <a:pt x="1658620" y="3299460"/>
                  <a:pt x="1664970" y="3298190"/>
                  <a:pt x="1671320" y="3294380"/>
                </a:cubicBezTo>
                <a:cubicBezTo>
                  <a:pt x="1677670" y="3290570"/>
                  <a:pt x="1682750" y="3288030"/>
                  <a:pt x="1689100" y="3293110"/>
                </a:cubicBezTo>
                <a:lnTo>
                  <a:pt x="1691640" y="3293110"/>
                </a:lnTo>
                <a:cubicBezTo>
                  <a:pt x="1694180" y="3291840"/>
                  <a:pt x="1695450" y="3291840"/>
                  <a:pt x="1697990" y="3290570"/>
                </a:cubicBezTo>
                <a:cubicBezTo>
                  <a:pt x="1697990" y="3286760"/>
                  <a:pt x="1697990" y="3281680"/>
                  <a:pt x="1703070" y="3277870"/>
                </a:cubicBezTo>
                <a:cubicBezTo>
                  <a:pt x="1704340" y="3276600"/>
                  <a:pt x="1704340" y="3274060"/>
                  <a:pt x="1706880" y="3272790"/>
                </a:cubicBezTo>
                <a:cubicBezTo>
                  <a:pt x="1709420" y="3270250"/>
                  <a:pt x="1713230" y="3270250"/>
                  <a:pt x="1715770" y="3271520"/>
                </a:cubicBezTo>
                <a:cubicBezTo>
                  <a:pt x="1717040" y="3272790"/>
                  <a:pt x="1719580" y="3271520"/>
                  <a:pt x="1720850" y="3271520"/>
                </a:cubicBezTo>
                <a:cubicBezTo>
                  <a:pt x="1728470" y="3270250"/>
                  <a:pt x="1737360" y="3270250"/>
                  <a:pt x="1744980" y="3268980"/>
                </a:cubicBezTo>
                <a:cubicBezTo>
                  <a:pt x="1752600" y="3267710"/>
                  <a:pt x="1760220" y="3266440"/>
                  <a:pt x="1767840" y="3263900"/>
                </a:cubicBezTo>
                <a:cubicBezTo>
                  <a:pt x="1772920" y="3261360"/>
                  <a:pt x="1778000" y="3262630"/>
                  <a:pt x="1783080" y="3262630"/>
                </a:cubicBezTo>
                <a:cubicBezTo>
                  <a:pt x="1793240" y="3263900"/>
                  <a:pt x="1802130" y="3263900"/>
                  <a:pt x="1811020" y="3258820"/>
                </a:cubicBezTo>
                <a:lnTo>
                  <a:pt x="1808480" y="3256280"/>
                </a:lnTo>
                <a:cubicBezTo>
                  <a:pt x="1811020" y="3255010"/>
                  <a:pt x="1813560" y="3255010"/>
                  <a:pt x="1817370" y="3255010"/>
                </a:cubicBezTo>
                <a:cubicBezTo>
                  <a:pt x="1819910" y="3258820"/>
                  <a:pt x="1823720" y="3256280"/>
                  <a:pt x="1826260" y="3253740"/>
                </a:cubicBezTo>
                <a:cubicBezTo>
                  <a:pt x="1830070" y="3249930"/>
                  <a:pt x="1833880" y="3251200"/>
                  <a:pt x="1838960" y="3251200"/>
                </a:cubicBezTo>
                <a:cubicBezTo>
                  <a:pt x="1844040" y="3252470"/>
                  <a:pt x="1850390" y="3249930"/>
                  <a:pt x="1856740" y="3248660"/>
                </a:cubicBezTo>
                <a:cubicBezTo>
                  <a:pt x="1858010" y="3248660"/>
                  <a:pt x="1859280" y="3246120"/>
                  <a:pt x="1859280" y="3244850"/>
                </a:cubicBezTo>
                <a:cubicBezTo>
                  <a:pt x="1861820" y="3244850"/>
                  <a:pt x="1864360" y="3243580"/>
                  <a:pt x="1868170" y="3243580"/>
                </a:cubicBezTo>
                <a:lnTo>
                  <a:pt x="1873250" y="3243580"/>
                </a:lnTo>
                <a:cubicBezTo>
                  <a:pt x="1878330" y="3246120"/>
                  <a:pt x="1883410" y="3246120"/>
                  <a:pt x="1888490" y="3243580"/>
                </a:cubicBezTo>
                <a:cubicBezTo>
                  <a:pt x="1889760" y="3242310"/>
                  <a:pt x="1892300" y="3242310"/>
                  <a:pt x="1893570" y="3242310"/>
                </a:cubicBezTo>
                <a:cubicBezTo>
                  <a:pt x="1897380" y="3241040"/>
                  <a:pt x="1901190" y="3242310"/>
                  <a:pt x="1903730" y="3238500"/>
                </a:cubicBezTo>
                <a:cubicBezTo>
                  <a:pt x="1905000" y="3237230"/>
                  <a:pt x="1907540" y="3238500"/>
                  <a:pt x="1910080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400" y="3232150"/>
                  <a:pt x="2063750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50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0"/>
                </a:cubicBezTo>
                <a:cubicBezTo>
                  <a:pt x="2167890" y="2368550"/>
                  <a:pt x="2160270" y="2153920"/>
                  <a:pt x="2159000" y="1939290"/>
                </a:cubicBezTo>
                <a:cubicBezTo>
                  <a:pt x="2159000" y="1831340"/>
                  <a:pt x="2160270" y="1724660"/>
                  <a:pt x="2162810" y="1616710"/>
                </a:cubicBezTo>
                <a:cubicBezTo>
                  <a:pt x="2166620" y="1508760"/>
                  <a:pt x="2174240" y="1400810"/>
                  <a:pt x="2179320" y="1292860"/>
                </a:cubicBezTo>
                <a:cubicBezTo>
                  <a:pt x="2194560" y="951230"/>
                  <a:pt x="2185670" y="608330"/>
                  <a:pt x="2180590" y="266700"/>
                </a:cubicBezTo>
                <a:cubicBezTo>
                  <a:pt x="2176780" y="265430"/>
                  <a:pt x="2174240" y="264160"/>
                  <a:pt x="2171700" y="262890"/>
                </a:cubicBezTo>
                <a:cubicBezTo>
                  <a:pt x="2167890" y="260350"/>
                  <a:pt x="2164080" y="259080"/>
                  <a:pt x="2159000" y="260350"/>
                </a:cubicBezTo>
                <a:lnTo>
                  <a:pt x="2151380" y="260350"/>
                </a:lnTo>
                <a:cubicBezTo>
                  <a:pt x="2147570" y="260350"/>
                  <a:pt x="2142490" y="260350"/>
                  <a:pt x="2139950" y="265430"/>
                </a:cubicBezTo>
                <a:cubicBezTo>
                  <a:pt x="2139950" y="265430"/>
                  <a:pt x="2138680" y="266700"/>
                  <a:pt x="2137410" y="266700"/>
                </a:cubicBezTo>
                <a:lnTo>
                  <a:pt x="2132330" y="266700"/>
                </a:lnTo>
                <a:cubicBezTo>
                  <a:pt x="2131060" y="264160"/>
                  <a:pt x="2133600" y="259080"/>
                  <a:pt x="2127250" y="260350"/>
                </a:cubicBezTo>
                <a:cubicBezTo>
                  <a:pt x="2124710" y="260350"/>
                  <a:pt x="2120900" y="261620"/>
                  <a:pt x="2118360" y="261620"/>
                </a:cubicBezTo>
                <a:lnTo>
                  <a:pt x="2099310" y="261620"/>
                </a:lnTo>
                <a:cubicBezTo>
                  <a:pt x="2098040" y="259080"/>
                  <a:pt x="2096770" y="256540"/>
                  <a:pt x="2094230" y="252730"/>
                </a:cubicBezTo>
                <a:cubicBezTo>
                  <a:pt x="2092960" y="250190"/>
                  <a:pt x="2091690" y="248920"/>
                  <a:pt x="2087880" y="251460"/>
                </a:cubicBezTo>
                <a:cubicBezTo>
                  <a:pt x="2085340" y="252730"/>
                  <a:pt x="2084070" y="252730"/>
                  <a:pt x="2082800" y="250190"/>
                </a:cubicBezTo>
                <a:cubicBezTo>
                  <a:pt x="2078990" y="243840"/>
                  <a:pt x="2075180" y="238760"/>
                  <a:pt x="2067560" y="237490"/>
                </a:cubicBezTo>
                <a:cubicBezTo>
                  <a:pt x="2066290" y="237490"/>
                  <a:pt x="2065020" y="234950"/>
                  <a:pt x="2063750" y="233680"/>
                </a:cubicBezTo>
                <a:cubicBezTo>
                  <a:pt x="2061210" y="231140"/>
                  <a:pt x="2059940" y="228600"/>
                  <a:pt x="2056130" y="228600"/>
                </a:cubicBezTo>
                <a:cubicBezTo>
                  <a:pt x="2054860" y="228600"/>
                  <a:pt x="2052320" y="226060"/>
                  <a:pt x="2052320" y="224790"/>
                </a:cubicBezTo>
                <a:cubicBezTo>
                  <a:pt x="2051050" y="219710"/>
                  <a:pt x="2051050" y="215900"/>
                  <a:pt x="2051050" y="210820"/>
                </a:cubicBezTo>
                <a:cubicBezTo>
                  <a:pt x="2049780" y="205740"/>
                  <a:pt x="2047240" y="200660"/>
                  <a:pt x="2043430" y="198120"/>
                </a:cubicBezTo>
                <a:cubicBezTo>
                  <a:pt x="2037080" y="194310"/>
                  <a:pt x="2032000" y="189230"/>
                  <a:pt x="2025650" y="185420"/>
                </a:cubicBezTo>
                <a:cubicBezTo>
                  <a:pt x="2024380" y="184150"/>
                  <a:pt x="2021840" y="182880"/>
                  <a:pt x="2019300" y="182880"/>
                </a:cubicBezTo>
                <a:cubicBezTo>
                  <a:pt x="2015490" y="181610"/>
                  <a:pt x="2011680" y="180340"/>
                  <a:pt x="2007870" y="180340"/>
                </a:cubicBezTo>
                <a:cubicBezTo>
                  <a:pt x="2004060" y="180340"/>
                  <a:pt x="1998980" y="180340"/>
                  <a:pt x="1995170" y="182880"/>
                </a:cubicBezTo>
                <a:cubicBezTo>
                  <a:pt x="1987550" y="186690"/>
                  <a:pt x="1981200" y="181610"/>
                  <a:pt x="1974850" y="181610"/>
                </a:cubicBezTo>
                <a:cubicBezTo>
                  <a:pt x="1968500" y="180340"/>
                  <a:pt x="1962150" y="177800"/>
                  <a:pt x="1957070" y="176530"/>
                </a:cubicBezTo>
                <a:lnTo>
                  <a:pt x="1940560" y="176530"/>
                </a:lnTo>
                <a:cubicBezTo>
                  <a:pt x="1926590" y="179070"/>
                  <a:pt x="1915160" y="171450"/>
                  <a:pt x="1901190" y="170180"/>
                </a:cubicBezTo>
                <a:cubicBezTo>
                  <a:pt x="1897380" y="170180"/>
                  <a:pt x="1893570" y="166370"/>
                  <a:pt x="1889760" y="163830"/>
                </a:cubicBezTo>
                <a:cubicBezTo>
                  <a:pt x="1887220" y="161290"/>
                  <a:pt x="1884680" y="161290"/>
                  <a:pt x="1880870" y="162560"/>
                </a:cubicBezTo>
                <a:cubicBezTo>
                  <a:pt x="1875790" y="163830"/>
                  <a:pt x="1870710" y="162560"/>
                  <a:pt x="1865630" y="163830"/>
                </a:cubicBezTo>
                <a:cubicBezTo>
                  <a:pt x="1858010" y="166370"/>
                  <a:pt x="1851660" y="160020"/>
                  <a:pt x="1844040" y="160020"/>
                </a:cubicBezTo>
                <a:cubicBezTo>
                  <a:pt x="1837690" y="161290"/>
                  <a:pt x="1831340" y="161290"/>
                  <a:pt x="1824990" y="162560"/>
                </a:cubicBezTo>
                <a:lnTo>
                  <a:pt x="1809750" y="166370"/>
                </a:lnTo>
                <a:cubicBezTo>
                  <a:pt x="1799590" y="171450"/>
                  <a:pt x="1791970" y="165100"/>
                  <a:pt x="1783080" y="162560"/>
                </a:cubicBezTo>
                <a:cubicBezTo>
                  <a:pt x="1776730" y="161290"/>
                  <a:pt x="1772920" y="158750"/>
                  <a:pt x="1767840" y="154940"/>
                </a:cubicBezTo>
                <a:cubicBezTo>
                  <a:pt x="1762760" y="151130"/>
                  <a:pt x="1757680" y="154940"/>
                  <a:pt x="1753870" y="154940"/>
                </a:cubicBezTo>
                <a:cubicBezTo>
                  <a:pt x="1750060" y="154940"/>
                  <a:pt x="1747520" y="158750"/>
                  <a:pt x="1744980" y="160020"/>
                </a:cubicBezTo>
                <a:cubicBezTo>
                  <a:pt x="1741170" y="161290"/>
                  <a:pt x="1737360" y="161290"/>
                  <a:pt x="1733550" y="161290"/>
                </a:cubicBezTo>
                <a:cubicBezTo>
                  <a:pt x="1729740" y="161290"/>
                  <a:pt x="1724660" y="160020"/>
                  <a:pt x="1720850" y="161290"/>
                </a:cubicBezTo>
                <a:cubicBezTo>
                  <a:pt x="1714500" y="163830"/>
                  <a:pt x="1709420" y="167640"/>
                  <a:pt x="1704340" y="170180"/>
                </a:cubicBezTo>
                <a:cubicBezTo>
                  <a:pt x="1703070" y="171450"/>
                  <a:pt x="1701800" y="172720"/>
                  <a:pt x="1700530" y="172720"/>
                </a:cubicBezTo>
                <a:cubicBezTo>
                  <a:pt x="1691640" y="177800"/>
                  <a:pt x="1681480" y="179070"/>
                  <a:pt x="1670050" y="179070"/>
                </a:cubicBezTo>
                <a:cubicBezTo>
                  <a:pt x="1663700" y="179070"/>
                  <a:pt x="1657350" y="179070"/>
                  <a:pt x="1651000" y="177800"/>
                </a:cubicBezTo>
                <a:cubicBezTo>
                  <a:pt x="1647190" y="177800"/>
                  <a:pt x="1644650" y="173990"/>
                  <a:pt x="1642110" y="173990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0"/>
                  <a:pt x="1612900" y="173990"/>
                </a:cubicBezTo>
                <a:cubicBezTo>
                  <a:pt x="1607820" y="176530"/>
                  <a:pt x="1602740" y="180340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0"/>
                </a:cubicBezTo>
                <a:cubicBezTo>
                  <a:pt x="1537970" y="193040"/>
                  <a:pt x="1530350" y="196850"/>
                  <a:pt x="1522730" y="199390"/>
                </a:cubicBezTo>
                <a:cubicBezTo>
                  <a:pt x="1520190" y="200660"/>
                  <a:pt x="1517650" y="199390"/>
                  <a:pt x="1515110" y="198120"/>
                </a:cubicBezTo>
                <a:cubicBezTo>
                  <a:pt x="1511300" y="196850"/>
                  <a:pt x="1508760" y="196850"/>
                  <a:pt x="1506220" y="199390"/>
                </a:cubicBezTo>
                <a:cubicBezTo>
                  <a:pt x="1504950" y="200660"/>
                  <a:pt x="1503680" y="200660"/>
                  <a:pt x="1502410" y="200660"/>
                </a:cubicBezTo>
                <a:cubicBezTo>
                  <a:pt x="1498600" y="201930"/>
                  <a:pt x="1494790" y="201930"/>
                  <a:pt x="1492250" y="203200"/>
                </a:cubicBezTo>
                <a:cubicBezTo>
                  <a:pt x="1487170" y="207010"/>
                  <a:pt x="1482090" y="205740"/>
                  <a:pt x="1477010" y="208280"/>
                </a:cubicBezTo>
                <a:cubicBezTo>
                  <a:pt x="1471930" y="210820"/>
                  <a:pt x="1466850" y="210820"/>
                  <a:pt x="1463040" y="214630"/>
                </a:cubicBezTo>
                <a:cubicBezTo>
                  <a:pt x="1461770" y="215900"/>
                  <a:pt x="1459230" y="215900"/>
                  <a:pt x="1456690" y="215900"/>
                </a:cubicBezTo>
                <a:cubicBezTo>
                  <a:pt x="1450340" y="217170"/>
                  <a:pt x="1445260" y="220980"/>
                  <a:pt x="1441450" y="226060"/>
                </a:cubicBezTo>
                <a:cubicBezTo>
                  <a:pt x="1436370" y="231140"/>
                  <a:pt x="1431290" y="234950"/>
                  <a:pt x="1426210" y="238760"/>
                </a:cubicBezTo>
                <a:cubicBezTo>
                  <a:pt x="1424940" y="240030"/>
                  <a:pt x="1421130" y="240030"/>
                  <a:pt x="1419860" y="240030"/>
                </a:cubicBezTo>
                <a:cubicBezTo>
                  <a:pt x="1414780" y="240030"/>
                  <a:pt x="1409700" y="238760"/>
                  <a:pt x="1405890" y="237490"/>
                </a:cubicBezTo>
                <a:cubicBezTo>
                  <a:pt x="1403350" y="237490"/>
                  <a:pt x="1402080" y="236220"/>
                  <a:pt x="1399540" y="236220"/>
                </a:cubicBezTo>
                <a:cubicBezTo>
                  <a:pt x="1391920" y="240030"/>
                  <a:pt x="1383030" y="237490"/>
                  <a:pt x="1375410" y="237490"/>
                </a:cubicBezTo>
                <a:cubicBezTo>
                  <a:pt x="1374140" y="237490"/>
                  <a:pt x="1371600" y="236220"/>
                  <a:pt x="1370330" y="234950"/>
                </a:cubicBezTo>
                <a:cubicBezTo>
                  <a:pt x="1365250" y="231140"/>
                  <a:pt x="1360170" y="231140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0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0" y="215900"/>
                  <a:pt x="1240790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0"/>
                  <a:pt x="1169670" y="224790"/>
                </a:cubicBezTo>
                <a:lnTo>
                  <a:pt x="1163320" y="224790"/>
                </a:lnTo>
                <a:cubicBezTo>
                  <a:pt x="1155700" y="226060"/>
                  <a:pt x="1151890" y="219710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0" y="205740"/>
                  <a:pt x="1097280" y="200660"/>
                  <a:pt x="1090930" y="195580"/>
                </a:cubicBezTo>
                <a:cubicBezTo>
                  <a:pt x="1087120" y="193040"/>
                  <a:pt x="1082040" y="190500"/>
                  <a:pt x="1078230" y="189230"/>
                </a:cubicBezTo>
                <a:cubicBezTo>
                  <a:pt x="1073150" y="186690"/>
                  <a:pt x="1066800" y="185420"/>
                  <a:pt x="1064260" y="179070"/>
                </a:cubicBezTo>
                <a:cubicBezTo>
                  <a:pt x="1062990" y="176530"/>
                  <a:pt x="1060450" y="176530"/>
                  <a:pt x="1059180" y="173990"/>
                </a:cubicBezTo>
                <a:cubicBezTo>
                  <a:pt x="1057910" y="171450"/>
                  <a:pt x="1056640" y="168910"/>
                  <a:pt x="1056640" y="167640"/>
                </a:cubicBezTo>
                <a:cubicBezTo>
                  <a:pt x="1056640" y="165100"/>
                  <a:pt x="1057910" y="162560"/>
                  <a:pt x="1059180" y="160020"/>
                </a:cubicBezTo>
                <a:cubicBezTo>
                  <a:pt x="1060450" y="156210"/>
                  <a:pt x="1057910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0" y="114300"/>
                  <a:pt x="1023620" y="111760"/>
                  <a:pt x="1019810" y="109220"/>
                </a:cubicBezTo>
                <a:cubicBezTo>
                  <a:pt x="1010920" y="105410"/>
                  <a:pt x="1002030" y="101600"/>
                  <a:pt x="993140" y="96520"/>
                </a:cubicBezTo>
                <a:cubicBezTo>
                  <a:pt x="993140" y="106680"/>
                  <a:pt x="990600" y="104140"/>
                  <a:pt x="989330" y="101600"/>
                </a:cubicBezTo>
                <a:cubicBezTo>
                  <a:pt x="989330" y="97790"/>
                  <a:pt x="986790" y="96520"/>
                  <a:pt x="982980" y="96520"/>
                </a:cubicBezTo>
                <a:cubicBezTo>
                  <a:pt x="982980" y="96520"/>
                  <a:pt x="981710" y="96520"/>
                  <a:pt x="981710" y="95250"/>
                </a:cubicBezTo>
                <a:cubicBezTo>
                  <a:pt x="980440" y="87630"/>
                  <a:pt x="974090" y="90170"/>
                  <a:pt x="970280" y="88900"/>
                </a:cubicBezTo>
                <a:cubicBezTo>
                  <a:pt x="967740" y="87630"/>
                  <a:pt x="965200" y="86360"/>
                  <a:pt x="962660" y="87630"/>
                </a:cubicBezTo>
                <a:cubicBezTo>
                  <a:pt x="957580" y="88900"/>
                  <a:pt x="953770" y="85090"/>
                  <a:pt x="948690" y="83820"/>
                </a:cubicBezTo>
                <a:cubicBezTo>
                  <a:pt x="947420" y="83820"/>
                  <a:pt x="946150" y="83820"/>
                  <a:pt x="944880" y="85090"/>
                </a:cubicBezTo>
                <a:cubicBezTo>
                  <a:pt x="942340" y="87630"/>
                  <a:pt x="939800" y="87630"/>
                  <a:pt x="935990" y="85090"/>
                </a:cubicBezTo>
                <a:cubicBezTo>
                  <a:pt x="930910" y="81280"/>
                  <a:pt x="925830" y="81280"/>
                  <a:pt x="919480" y="83820"/>
                </a:cubicBezTo>
                <a:cubicBezTo>
                  <a:pt x="916940" y="85090"/>
                  <a:pt x="914400" y="85090"/>
                  <a:pt x="911860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0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0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15" r="-16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6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9" name="Google Shape;569;p36"/>
          <p:cNvSpPr txBox="1"/>
          <p:nvPr/>
        </p:nvSpPr>
        <p:spPr>
          <a:xfrm>
            <a:off x="1531425" y="2000262"/>
            <a:ext cx="888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Secretary</a:t>
            </a:r>
            <a:endParaRPr/>
          </a:p>
        </p:txBody>
      </p:sp>
      <p:sp>
        <p:nvSpPr>
          <p:cNvPr id="570" name="Google Shape;570;p36"/>
          <p:cNvSpPr txBox="1"/>
          <p:nvPr/>
        </p:nvSpPr>
        <p:spPr>
          <a:xfrm>
            <a:off x="3804793" y="3001968"/>
            <a:ext cx="433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Thomas Ton</a:t>
            </a:r>
            <a:endParaRPr/>
          </a:p>
        </p:txBody>
      </p:sp>
      <p:sp>
        <p:nvSpPr>
          <p:cNvPr id="571" name="Google Shape;571;p36"/>
          <p:cNvSpPr txBox="1"/>
          <p:nvPr/>
        </p:nvSpPr>
        <p:spPr>
          <a:xfrm>
            <a:off x="1028700" y="3788300"/>
            <a:ext cx="9233400" cy="5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uhpops.secretary@gmail.com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</a:t>
            </a: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Wednesday, 4:30PM - 5:30PM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7"/>
          <p:cNvSpPr/>
          <p:nvPr/>
        </p:nvSpPr>
        <p:spPr>
          <a:xfrm rot="3660061">
            <a:off x="9268226" y="3848871"/>
            <a:ext cx="5668042" cy="5338546"/>
          </a:xfrm>
          <a:custGeom>
            <a:avLst/>
            <a:gdLst/>
            <a:ahLst/>
            <a:cxnLst/>
            <a:rect l="l" t="t" r="r" b="b"/>
            <a:pathLst>
              <a:path w="5665635" h="5336279" extrusionOk="0">
                <a:moveTo>
                  <a:pt x="0" y="0"/>
                </a:moveTo>
                <a:lnTo>
                  <a:pt x="5665635" y="0"/>
                </a:lnTo>
                <a:lnTo>
                  <a:pt x="5665635" y="5336279"/>
                </a:lnTo>
                <a:lnTo>
                  <a:pt x="0" y="533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77" name="Google Shape;577;p37"/>
          <p:cNvSpPr/>
          <p:nvPr/>
        </p:nvSpPr>
        <p:spPr>
          <a:xfrm>
            <a:off x="12774553" y="4112385"/>
            <a:ext cx="6369325" cy="6281746"/>
          </a:xfrm>
          <a:custGeom>
            <a:avLst/>
            <a:gdLst/>
            <a:ahLst/>
            <a:cxnLst/>
            <a:rect l="l" t="t" r="r" b="b"/>
            <a:pathLst>
              <a:path w="6369325" h="6281746" extrusionOk="0">
                <a:moveTo>
                  <a:pt x="0" y="0"/>
                </a:moveTo>
                <a:lnTo>
                  <a:pt x="6369325" y="0"/>
                </a:lnTo>
                <a:lnTo>
                  <a:pt x="6369325" y="6281746"/>
                </a:lnTo>
                <a:lnTo>
                  <a:pt x="0" y="628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78" name="Google Shape;578;p37"/>
          <p:cNvSpPr/>
          <p:nvPr/>
        </p:nvSpPr>
        <p:spPr>
          <a:xfrm rot="396560">
            <a:off x="9670561" y="-91960"/>
            <a:ext cx="9147327" cy="5259713"/>
          </a:xfrm>
          <a:custGeom>
            <a:avLst/>
            <a:gdLst/>
            <a:ahLst/>
            <a:cxnLst/>
            <a:rect l="l" t="t" r="r" b="b"/>
            <a:pathLst>
              <a:path w="9155198" h="5264239" extrusionOk="0">
                <a:moveTo>
                  <a:pt x="0" y="0"/>
                </a:moveTo>
                <a:lnTo>
                  <a:pt x="9155198" y="0"/>
                </a:lnTo>
                <a:lnTo>
                  <a:pt x="9155198" y="5264239"/>
                </a:lnTo>
                <a:lnTo>
                  <a:pt x="0" y="526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79" name="Google Shape;579;p37"/>
          <p:cNvSpPr/>
          <p:nvPr/>
        </p:nvSpPr>
        <p:spPr>
          <a:xfrm rot="-4002593">
            <a:off x="6507018" y="-999387"/>
            <a:ext cx="15486773" cy="11827857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7"/>
          <p:cNvSpPr/>
          <p:nvPr/>
        </p:nvSpPr>
        <p:spPr>
          <a:xfrm>
            <a:off x="7827224" y="-1386290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1" name="Google Shape;581;p37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2" name="Google Shape;582;p37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3" name="Google Shape;583;p37"/>
          <p:cNvSpPr/>
          <p:nvPr/>
        </p:nvSpPr>
        <p:spPr>
          <a:xfrm>
            <a:off x="10379263" y="1025250"/>
            <a:ext cx="2173078" cy="2822179"/>
          </a:xfrm>
          <a:custGeom>
            <a:avLst/>
            <a:gdLst/>
            <a:ahLst/>
            <a:cxnLst/>
            <a:rect l="l" t="t" r="r" b="b"/>
            <a:pathLst>
              <a:path w="2173078" h="2822179" extrusionOk="0">
                <a:moveTo>
                  <a:pt x="0" y="0"/>
                </a:moveTo>
                <a:lnTo>
                  <a:pt x="2173078" y="0"/>
                </a:lnTo>
                <a:lnTo>
                  <a:pt x="2173078" y="2822179"/>
                </a:lnTo>
                <a:lnTo>
                  <a:pt x="0" y="2822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4" name="Google Shape;584;p37"/>
          <p:cNvSpPr/>
          <p:nvPr/>
        </p:nvSpPr>
        <p:spPr>
          <a:xfrm>
            <a:off x="12734065" y="1032150"/>
            <a:ext cx="2161026" cy="2818729"/>
          </a:xfrm>
          <a:custGeom>
            <a:avLst/>
            <a:gdLst/>
            <a:ahLst/>
            <a:cxnLst/>
            <a:rect l="l" t="t" r="r" b="b"/>
            <a:pathLst>
              <a:path w="2161026" h="2818729" extrusionOk="0">
                <a:moveTo>
                  <a:pt x="0" y="0"/>
                </a:moveTo>
                <a:lnTo>
                  <a:pt x="2161026" y="0"/>
                </a:lnTo>
                <a:lnTo>
                  <a:pt x="2161026" y="2818729"/>
                </a:lnTo>
                <a:lnTo>
                  <a:pt x="0" y="2818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5" name="Google Shape;585;p37"/>
          <p:cNvSpPr/>
          <p:nvPr/>
        </p:nvSpPr>
        <p:spPr>
          <a:xfrm>
            <a:off x="15076815" y="1028700"/>
            <a:ext cx="2182485" cy="2822179"/>
          </a:xfrm>
          <a:custGeom>
            <a:avLst/>
            <a:gdLst/>
            <a:ahLst/>
            <a:cxnLst/>
            <a:rect l="l" t="t" r="r" b="b"/>
            <a:pathLst>
              <a:path w="2182485" h="2822179" extrusionOk="0">
                <a:moveTo>
                  <a:pt x="0" y="0"/>
                </a:moveTo>
                <a:lnTo>
                  <a:pt x="2182485" y="0"/>
                </a:lnTo>
                <a:lnTo>
                  <a:pt x="2182485" y="2822179"/>
                </a:lnTo>
                <a:lnTo>
                  <a:pt x="0" y="2822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86" name="Google Shape;586;p37"/>
          <p:cNvGrpSpPr/>
          <p:nvPr/>
        </p:nvGrpSpPr>
        <p:grpSpPr>
          <a:xfrm>
            <a:off x="10567655" y="4497004"/>
            <a:ext cx="6494145" cy="3896487"/>
            <a:chOff x="0" y="0"/>
            <a:chExt cx="6350000" cy="3810000"/>
          </a:xfrm>
        </p:grpSpPr>
        <p:sp>
          <p:nvSpPr>
            <p:cNvPr id="587" name="Google Shape;587;p3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t="-12500" b="-1250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E7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9" name="Google Shape;589;p37"/>
          <p:cNvSpPr txBox="1"/>
          <p:nvPr/>
        </p:nvSpPr>
        <p:spPr>
          <a:xfrm>
            <a:off x="1028700" y="2331575"/>
            <a:ext cx="8658000" cy="77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6059" marR="0" lvl="1" indent="-25167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"/>
              <a:buChar char="•"/>
            </a:pPr>
            <a:r>
              <a:rPr lang="en-US" sz="22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Manage Points</a:t>
            </a:r>
            <a:endParaRPr sz="13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032120" marR="0" lvl="2" indent="-33769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 Medium"/>
              <a:buChar char="⚬"/>
            </a:pPr>
            <a:r>
              <a:rPr lang="en-US" sz="22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Points will be updated on our website every Friday.</a:t>
            </a:r>
            <a:endParaRPr sz="13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6059" marR="0" lvl="1" indent="-25167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"/>
              <a:buChar char="•"/>
            </a:pPr>
            <a:r>
              <a:rPr lang="en-US" sz="22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Manage the Class Registry</a:t>
            </a:r>
            <a:endParaRPr sz="13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075298" marR="0" lvl="2" indent="-352083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0"/>
              <a:buFont typeface="Cormorant Garamond Medium"/>
              <a:buChar char="⚬"/>
            </a:pPr>
            <a:r>
              <a:rPr lang="en-US" sz="23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All members will have access to the Fall 2024 class registry. Put your name down and find your next study buddy!</a:t>
            </a:r>
            <a:endParaRPr sz="13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6059" marR="0" lvl="1" indent="-25167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"/>
              <a:buChar char="•"/>
            </a:pPr>
            <a:r>
              <a:rPr lang="en-US" sz="22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Award Member of the Month</a:t>
            </a:r>
            <a:endParaRPr sz="13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032120" marR="0" lvl="2" indent="-33769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 Medium"/>
              <a:buChar char="⚬"/>
            </a:pPr>
            <a:r>
              <a:rPr lang="en-US" sz="22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The most active member of each month will be awarded with a graduation cord.</a:t>
            </a:r>
            <a:endParaRPr sz="13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6059" marR="0" lvl="1" indent="-25167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"/>
              <a:buChar char="•"/>
            </a:pPr>
            <a:r>
              <a:rPr lang="en-US" sz="22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Manage OAT Bank</a:t>
            </a:r>
            <a:endParaRPr sz="13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032120" marR="0" lvl="2" indent="-33769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 Medium"/>
              <a:buChar char="⚬"/>
            </a:pPr>
            <a:r>
              <a:rPr lang="en-US" sz="22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 can donate or request physical and digital materials to study for the OAT!</a:t>
            </a:r>
            <a:endParaRPr sz="13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032120" marR="0" lvl="2" indent="-32499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0"/>
              <a:buFont typeface="Cormorant Garamond Medium"/>
              <a:buChar char="⚬"/>
            </a:pPr>
            <a:r>
              <a:rPr lang="en-US" sz="22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To checkout study materials, please email </a:t>
            </a:r>
            <a:r>
              <a:rPr lang="en-US" sz="2090" i="0" u="sng" strike="noStrike" cap="none">
                <a:solidFill>
                  <a:srgbClr val="E6696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uhpops.secretary@gmail</a:t>
            </a:r>
            <a:r>
              <a:rPr lang="en-US" sz="2090" i="0" u="none" strike="noStrike" cap="none">
                <a:solidFill>
                  <a:srgbClr val="E6696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.com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90" i="0" u="none" strike="noStrike" cap="none">
              <a:solidFill>
                <a:srgbClr val="E66969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590" name="Google Shape;590;p37"/>
          <p:cNvSpPr txBox="1"/>
          <p:nvPr/>
        </p:nvSpPr>
        <p:spPr>
          <a:xfrm>
            <a:off x="1044899" y="1015725"/>
            <a:ext cx="26052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8"/>
          <p:cNvSpPr/>
          <p:nvPr/>
        </p:nvSpPr>
        <p:spPr>
          <a:xfrm rot="3660061">
            <a:off x="9268226" y="3848871"/>
            <a:ext cx="5668042" cy="5338546"/>
          </a:xfrm>
          <a:custGeom>
            <a:avLst/>
            <a:gdLst/>
            <a:ahLst/>
            <a:cxnLst/>
            <a:rect l="l" t="t" r="r" b="b"/>
            <a:pathLst>
              <a:path w="5665635" h="5336279" extrusionOk="0">
                <a:moveTo>
                  <a:pt x="0" y="0"/>
                </a:moveTo>
                <a:lnTo>
                  <a:pt x="5665635" y="0"/>
                </a:lnTo>
                <a:lnTo>
                  <a:pt x="5665635" y="5336279"/>
                </a:lnTo>
                <a:lnTo>
                  <a:pt x="0" y="533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6" name="Google Shape;596;p38"/>
          <p:cNvSpPr/>
          <p:nvPr/>
        </p:nvSpPr>
        <p:spPr>
          <a:xfrm>
            <a:off x="12774553" y="4112385"/>
            <a:ext cx="6369325" cy="6281746"/>
          </a:xfrm>
          <a:custGeom>
            <a:avLst/>
            <a:gdLst/>
            <a:ahLst/>
            <a:cxnLst/>
            <a:rect l="l" t="t" r="r" b="b"/>
            <a:pathLst>
              <a:path w="6369325" h="6281746" extrusionOk="0">
                <a:moveTo>
                  <a:pt x="0" y="0"/>
                </a:moveTo>
                <a:lnTo>
                  <a:pt x="6369325" y="0"/>
                </a:lnTo>
                <a:lnTo>
                  <a:pt x="6369325" y="6281746"/>
                </a:lnTo>
                <a:lnTo>
                  <a:pt x="0" y="628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7" name="Google Shape;597;p38"/>
          <p:cNvSpPr/>
          <p:nvPr/>
        </p:nvSpPr>
        <p:spPr>
          <a:xfrm rot="396560">
            <a:off x="9670561" y="-91960"/>
            <a:ext cx="9147327" cy="5259713"/>
          </a:xfrm>
          <a:custGeom>
            <a:avLst/>
            <a:gdLst/>
            <a:ahLst/>
            <a:cxnLst/>
            <a:rect l="l" t="t" r="r" b="b"/>
            <a:pathLst>
              <a:path w="9155198" h="5264239" extrusionOk="0">
                <a:moveTo>
                  <a:pt x="0" y="0"/>
                </a:moveTo>
                <a:lnTo>
                  <a:pt x="9155198" y="0"/>
                </a:lnTo>
                <a:lnTo>
                  <a:pt x="9155198" y="5264239"/>
                </a:lnTo>
                <a:lnTo>
                  <a:pt x="0" y="526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8" name="Google Shape;598;p38"/>
          <p:cNvSpPr/>
          <p:nvPr/>
        </p:nvSpPr>
        <p:spPr>
          <a:xfrm rot="-4002593">
            <a:off x="6507018" y="-999387"/>
            <a:ext cx="15486773" cy="11827857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8"/>
          <p:cNvSpPr/>
          <p:nvPr/>
        </p:nvSpPr>
        <p:spPr>
          <a:xfrm>
            <a:off x="7827224" y="-1386290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0" name="Google Shape;600;p38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1" name="Google Shape;601;p38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02" name="Google Shape;602;p38"/>
          <p:cNvGrpSpPr/>
          <p:nvPr/>
        </p:nvGrpSpPr>
        <p:grpSpPr>
          <a:xfrm>
            <a:off x="10443880" y="4569891"/>
            <a:ext cx="6494145" cy="3896487"/>
            <a:chOff x="0" y="0"/>
            <a:chExt cx="6350000" cy="3810000"/>
          </a:xfrm>
        </p:grpSpPr>
        <p:sp>
          <p:nvSpPr>
            <p:cNvPr id="603" name="Google Shape;603;p3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t="-12500" b="-1250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 extrusionOk="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E7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" name="Google Shape;605;p38"/>
          <p:cNvSpPr txBox="1"/>
          <p:nvPr/>
        </p:nvSpPr>
        <p:spPr>
          <a:xfrm>
            <a:off x="1028700" y="2331575"/>
            <a:ext cx="8658000" cy="49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6059" marR="0" lvl="1" indent="-25167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"/>
              <a:buChar char="•"/>
            </a:pPr>
            <a:r>
              <a:rPr lang="en-US" sz="22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Manage Points</a:t>
            </a:r>
            <a:endParaRPr sz="13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032120" marR="0" lvl="2" indent="-33769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 Medium"/>
              <a:buChar char="⚬"/>
            </a:pPr>
            <a:r>
              <a:rPr lang="en-US" sz="22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Points will be updated on our website every Friday.</a:t>
            </a:r>
            <a:endParaRPr sz="13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6059" marR="0" lvl="1" indent="-25167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"/>
              <a:buChar char="•"/>
            </a:pPr>
            <a:r>
              <a:rPr lang="en-US" sz="22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Manage the Class Registry</a:t>
            </a:r>
            <a:endParaRPr sz="13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075298" marR="0" lvl="2" indent="-352083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0"/>
              <a:buFont typeface="Cormorant Garamond Medium"/>
              <a:buChar char="⚬"/>
            </a:pPr>
            <a:r>
              <a:rPr lang="en-US" sz="23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All members will have access to the Fall 2024 class registry. Put your name down and find your next study buddy!</a:t>
            </a:r>
            <a:endParaRPr sz="13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6059" marR="0" lvl="1" indent="-25167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"/>
              <a:buChar char="•"/>
            </a:pPr>
            <a:r>
              <a:rPr lang="en-US" sz="22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Award Member of the Month</a:t>
            </a:r>
            <a:endParaRPr sz="13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032120" marR="0" lvl="2" indent="-33769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0"/>
              <a:buFont typeface="Cormorant Garamond Medium"/>
              <a:buChar char="⚬"/>
            </a:pPr>
            <a:r>
              <a:rPr lang="en-US" sz="22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The most active member of each month will be awarded with a graduation cord.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90" i="0" u="none" strike="noStrike" cap="none">
              <a:solidFill>
                <a:srgbClr val="E66969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606" name="Google Shape;606;p38"/>
          <p:cNvSpPr txBox="1"/>
          <p:nvPr/>
        </p:nvSpPr>
        <p:spPr>
          <a:xfrm>
            <a:off x="1044899" y="1015725"/>
            <a:ext cx="26052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  <p:pic>
        <p:nvPicPr>
          <p:cNvPr id="607" name="Google Shape;607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010050" y="1012025"/>
            <a:ext cx="3051750" cy="30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82025" y="1015725"/>
            <a:ext cx="4217796" cy="2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9"/>
          <p:cNvSpPr/>
          <p:nvPr/>
        </p:nvSpPr>
        <p:spPr>
          <a:xfrm rot="3660061">
            <a:off x="9268226" y="3848871"/>
            <a:ext cx="5668042" cy="5338546"/>
          </a:xfrm>
          <a:custGeom>
            <a:avLst/>
            <a:gdLst/>
            <a:ahLst/>
            <a:cxnLst/>
            <a:rect l="l" t="t" r="r" b="b"/>
            <a:pathLst>
              <a:path w="5665635" h="5336279" extrusionOk="0">
                <a:moveTo>
                  <a:pt x="0" y="0"/>
                </a:moveTo>
                <a:lnTo>
                  <a:pt x="5665635" y="0"/>
                </a:lnTo>
                <a:lnTo>
                  <a:pt x="5665635" y="5336279"/>
                </a:lnTo>
                <a:lnTo>
                  <a:pt x="0" y="533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4" name="Google Shape;614;p39"/>
          <p:cNvSpPr/>
          <p:nvPr/>
        </p:nvSpPr>
        <p:spPr>
          <a:xfrm>
            <a:off x="12774553" y="4112385"/>
            <a:ext cx="6369325" cy="6281746"/>
          </a:xfrm>
          <a:custGeom>
            <a:avLst/>
            <a:gdLst/>
            <a:ahLst/>
            <a:cxnLst/>
            <a:rect l="l" t="t" r="r" b="b"/>
            <a:pathLst>
              <a:path w="6369325" h="6281746" extrusionOk="0">
                <a:moveTo>
                  <a:pt x="0" y="0"/>
                </a:moveTo>
                <a:lnTo>
                  <a:pt x="6369325" y="0"/>
                </a:lnTo>
                <a:lnTo>
                  <a:pt x="6369325" y="6281746"/>
                </a:lnTo>
                <a:lnTo>
                  <a:pt x="0" y="628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5" name="Google Shape;615;p39"/>
          <p:cNvSpPr/>
          <p:nvPr/>
        </p:nvSpPr>
        <p:spPr>
          <a:xfrm rot="396560">
            <a:off x="9670561" y="-91960"/>
            <a:ext cx="9147327" cy="5259713"/>
          </a:xfrm>
          <a:custGeom>
            <a:avLst/>
            <a:gdLst/>
            <a:ahLst/>
            <a:cxnLst/>
            <a:rect l="l" t="t" r="r" b="b"/>
            <a:pathLst>
              <a:path w="9155198" h="5264239" extrusionOk="0">
                <a:moveTo>
                  <a:pt x="0" y="0"/>
                </a:moveTo>
                <a:lnTo>
                  <a:pt x="9155198" y="0"/>
                </a:lnTo>
                <a:lnTo>
                  <a:pt x="9155198" y="5264239"/>
                </a:lnTo>
                <a:lnTo>
                  <a:pt x="0" y="526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6" name="Google Shape;616;p39"/>
          <p:cNvSpPr/>
          <p:nvPr/>
        </p:nvSpPr>
        <p:spPr>
          <a:xfrm rot="-4002593">
            <a:off x="6507018" y="-999387"/>
            <a:ext cx="15486773" cy="11827857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9"/>
          <p:cNvSpPr/>
          <p:nvPr/>
        </p:nvSpPr>
        <p:spPr>
          <a:xfrm>
            <a:off x="7827224" y="-1386290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8" name="Google Shape;618;p39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9" name="Google Shape;619;p39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20" name="Google Shape;620;p39"/>
          <p:cNvSpPr txBox="1"/>
          <p:nvPr/>
        </p:nvSpPr>
        <p:spPr>
          <a:xfrm>
            <a:off x="589600" y="2745375"/>
            <a:ext cx="8270100" cy="60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6059" marR="0" lvl="1" indent="-27707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0"/>
              <a:buFont typeface="Cormorant Garamond"/>
              <a:buChar char="•"/>
            </a:pPr>
            <a:r>
              <a:rPr lang="en-US" sz="27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All p</a:t>
            </a:r>
            <a:r>
              <a:rPr lang="en-US" sz="2790" b="1">
                <a:latin typeface="Cormorant Garamond"/>
                <a:ea typeface="Cormorant Garamond"/>
                <a:cs typeface="Cormorant Garamond"/>
                <a:sym typeface="Cormorant Garamond"/>
              </a:rPr>
              <a:t>aid </a:t>
            </a:r>
            <a:r>
              <a:rPr lang="en-US" sz="2790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members will have access to the Fall 2024 class registry.</a:t>
            </a:r>
            <a:endParaRPr sz="2790" b="1" i="0" u="none" strike="noStrike" cap="none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516059" marR="0" lvl="1" indent="-28342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2790"/>
              <a:buFont typeface="Cormorant Garamond"/>
              <a:buChar char="•"/>
            </a:pPr>
            <a:r>
              <a:rPr lang="en-US" sz="2790" b="1">
                <a:latin typeface="Cormorant Garamond"/>
                <a:ea typeface="Cormorant Garamond"/>
                <a:cs typeface="Cormorant Garamond"/>
                <a:sym typeface="Cormorant Garamond"/>
              </a:rPr>
              <a:t>See other POPS members that are taking your class and become study buddies!</a:t>
            </a:r>
            <a:endParaRPr sz="279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516059" marR="0" lvl="1" indent="-28342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2790"/>
              <a:buFont typeface="Cormorant Garamond"/>
              <a:buChar char="•"/>
            </a:pPr>
            <a:r>
              <a:rPr lang="en-US" sz="2790" b="1">
                <a:latin typeface="Cormorant Garamond"/>
                <a:ea typeface="Cormorant Garamond"/>
                <a:cs typeface="Cormorant Garamond"/>
                <a:sym typeface="Cormorant Garamond"/>
              </a:rPr>
              <a:t>This form does contain sensitive information, such as names and email addresses, so please do not share the form with nonmembers! </a:t>
            </a:r>
            <a:endParaRPr sz="279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516059" marR="0" lvl="1" indent="-28342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2790"/>
              <a:buFont typeface="Cormorant Garamond"/>
              <a:buChar char="•"/>
            </a:pPr>
            <a:r>
              <a:rPr lang="en-US" sz="2790" b="1">
                <a:latin typeface="Cormorant Garamond"/>
                <a:ea typeface="Cormorant Garamond"/>
                <a:cs typeface="Cormorant Garamond"/>
                <a:sym typeface="Cormorant Garamond"/>
              </a:rPr>
              <a:t>Please </a:t>
            </a:r>
            <a:r>
              <a:rPr lang="en-US" sz="2790" b="1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email </a:t>
            </a:r>
            <a:r>
              <a:rPr lang="en-US" sz="2790" b="1" u="sng">
                <a:solidFill>
                  <a:schemeClr val="hlink"/>
                </a:solidFill>
                <a:latin typeface="Cormorant Garamond"/>
                <a:ea typeface="Cormorant Garamond"/>
                <a:cs typeface="Cormorant Garamond"/>
                <a:sym typeface="Cormorant Garamond"/>
                <a:hlinkClick r:id="rId9"/>
              </a:rPr>
              <a:t>uhpops.secretary@gmail.com</a:t>
            </a:r>
            <a:r>
              <a:rPr lang="en-US" sz="2790" b="1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for additional information</a:t>
            </a:r>
            <a:endParaRPr sz="2790" b="1"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621" name="Google Shape;621;p39"/>
          <p:cNvSpPr txBox="1"/>
          <p:nvPr/>
        </p:nvSpPr>
        <p:spPr>
          <a:xfrm>
            <a:off x="1044900" y="1015725"/>
            <a:ext cx="62667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Class Registry</a:t>
            </a:r>
            <a:endParaRPr/>
          </a:p>
        </p:txBody>
      </p:sp>
      <p:pic>
        <p:nvPicPr>
          <p:cNvPr id="622" name="Google Shape;622;p39" title="File:Learning Chemistry.jp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58038">
            <a:off x="14846039" y="5507420"/>
            <a:ext cx="3032881" cy="202161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3" name="Google Shape;623;p39" title="Biology - Free of Charge Creative Commons Notepad 1 image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56341">
            <a:off x="10741277" y="5352224"/>
            <a:ext cx="2722068" cy="18141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4" name="Google Shape;624;p39" title="a man with a beard is standing in front of a blackboard with mathematical equations . (Provided by Tenor)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412295">
            <a:off x="12063891" y="1391577"/>
            <a:ext cx="3886518" cy="21384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5" name="Google Shape;625;p39" title="a cartoon of three bunnies with the words do n't procrastinate study bunnies on the bottom (Provided by Tenor)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530387" y="7798925"/>
            <a:ext cx="3427800" cy="2146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0"/>
          <p:cNvSpPr/>
          <p:nvPr/>
        </p:nvSpPr>
        <p:spPr>
          <a:xfrm rot="3661317">
            <a:off x="9268460" y="3848051"/>
            <a:ext cx="5665635" cy="5336279"/>
          </a:xfrm>
          <a:custGeom>
            <a:avLst/>
            <a:gdLst/>
            <a:ahLst/>
            <a:cxnLst/>
            <a:rect l="l" t="t" r="r" b="b"/>
            <a:pathLst>
              <a:path w="5665635" h="5336279" extrusionOk="0">
                <a:moveTo>
                  <a:pt x="0" y="0"/>
                </a:moveTo>
                <a:lnTo>
                  <a:pt x="5665635" y="0"/>
                </a:lnTo>
                <a:lnTo>
                  <a:pt x="5665635" y="5336279"/>
                </a:lnTo>
                <a:lnTo>
                  <a:pt x="0" y="533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1" name="Google Shape;631;p40"/>
          <p:cNvSpPr/>
          <p:nvPr/>
        </p:nvSpPr>
        <p:spPr>
          <a:xfrm>
            <a:off x="12774553" y="4112385"/>
            <a:ext cx="6369325" cy="6281746"/>
          </a:xfrm>
          <a:custGeom>
            <a:avLst/>
            <a:gdLst/>
            <a:ahLst/>
            <a:cxnLst/>
            <a:rect l="l" t="t" r="r" b="b"/>
            <a:pathLst>
              <a:path w="6369325" h="6281746" extrusionOk="0">
                <a:moveTo>
                  <a:pt x="0" y="0"/>
                </a:moveTo>
                <a:lnTo>
                  <a:pt x="6369325" y="0"/>
                </a:lnTo>
                <a:lnTo>
                  <a:pt x="6369325" y="6281746"/>
                </a:lnTo>
                <a:lnTo>
                  <a:pt x="0" y="628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2" name="Google Shape;632;p40"/>
          <p:cNvSpPr/>
          <p:nvPr/>
        </p:nvSpPr>
        <p:spPr>
          <a:xfrm rot="399535">
            <a:off x="9667554" y="-87850"/>
            <a:ext cx="9155198" cy="5264239"/>
          </a:xfrm>
          <a:custGeom>
            <a:avLst/>
            <a:gdLst/>
            <a:ahLst/>
            <a:cxnLst/>
            <a:rect l="l" t="t" r="r" b="b"/>
            <a:pathLst>
              <a:path w="9155198" h="5264239" extrusionOk="0">
                <a:moveTo>
                  <a:pt x="0" y="0"/>
                </a:moveTo>
                <a:lnTo>
                  <a:pt x="9155198" y="0"/>
                </a:lnTo>
                <a:lnTo>
                  <a:pt x="9155198" y="5264239"/>
                </a:lnTo>
                <a:lnTo>
                  <a:pt x="0" y="526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3" name="Google Shape;633;p40"/>
          <p:cNvSpPr/>
          <p:nvPr/>
        </p:nvSpPr>
        <p:spPr>
          <a:xfrm rot="-4003971">
            <a:off x="6504807" y="-998548"/>
            <a:ext cx="15480626" cy="11823162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0"/>
          <p:cNvSpPr/>
          <p:nvPr/>
        </p:nvSpPr>
        <p:spPr>
          <a:xfrm>
            <a:off x="7827224" y="-1386290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5" name="Google Shape;635;p40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6" name="Google Shape;636;p40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7" name="Google Shape;637;p40"/>
          <p:cNvSpPr/>
          <p:nvPr/>
        </p:nvSpPr>
        <p:spPr>
          <a:xfrm>
            <a:off x="1422662" y="6266056"/>
            <a:ext cx="2173078" cy="2822179"/>
          </a:xfrm>
          <a:custGeom>
            <a:avLst/>
            <a:gdLst/>
            <a:ahLst/>
            <a:cxnLst/>
            <a:rect l="l" t="t" r="r" b="b"/>
            <a:pathLst>
              <a:path w="2173078" h="2822179" extrusionOk="0">
                <a:moveTo>
                  <a:pt x="0" y="0"/>
                </a:moveTo>
                <a:lnTo>
                  <a:pt x="2173078" y="0"/>
                </a:lnTo>
                <a:lnTo>
                  <a:pt x="2173078" y="2822180"/>
                </a:lnTo>
                <a:lnTo>
                  <a:pt x="0" y="2822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8" name="Google Shape;638;p40"/>
          <p:cNvSpPr/>
          <p:nvPr/>
        </p:nvSpPr>
        <p:spPr>
          <a:xfrm>
            <a:off x="3812316" y="6269507"/>
            <a:ext cx="2161026" cy="2818729"/>
          </a:xfrm>
          <a:custGeom>
            <a:avLst/>
            <a:gdLst/>
            <a:ahLst/>
            <a:cxnLst/>
            <a:rect l="l" t="t" r="r" b="b"/>
            <a:pathLst>
              <a:path w="2161026" h="2818729" extrusionOk="0">
                <a:moveTo>
                  <a:pt x="0" y="0"/>
                </a:moveTo>
                <a:lnTo>
                  <a:pt x="2161026" y="0"/>
                </a:lnTo>
                <a:lnTo>
                  <a:pt x="2161026" y="2818729"/>
                </a:lnTo>
                <a:lnTo>
                  <a:pt x="0" y="2818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9" name="Google Shape;639;p40"/>
          <p:cNvSpPr/>
          <p:nvPr/>
        </p:nvSpPr>
        <p:spPr>
          <a:xfrm>
            <a:off x="6189916" y="6266057"/>
            <a:ext cx="2182485" cy="2822179"/>
          </a:xfrm>
          <a:custGeom>
            <a:avLst/>
            <a:gdLst/>
            <a:ahLst/>
            <a:cxnLst/>
            <a:rect l="l" t="t" r="r" b="b"/>
            <a:pathLst>
              <a:path w="2182485" h="2822179" extrusionOk="0">
                <a:moveTo>
                  <a:pt x="0" y="0"/>
                </a:moveTo>
                <a:lnTo>
                  <a:pt x="2182485" y="0"/>
                </a:lnTo>
                <a:lnTo>
                  <a:pt x="2182485" y="2822179"/>
                </a:lnTo>
                <a:lnTo>
                  <a:pt x="0" y="2822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40" name="Google Shape;640;p40"/>
          <p:cNvSpPr txBox="1"/>
          <p:nvPr/>
        </p:nvSpPr>
        <p:spPr>
          <a:xfrm>
            <a:off x="1001538" y="2656439"/>
            <a:ext cx="7782600" cy="27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6060" marR="0" lvl="1" indent="-25803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0"/>
              <a:buFont typeface="Cormorant Garamond Medium"/>
              <a:buChar char="•"/>
            </a:pPr>
            <a:r>
              <a:rPr lang="en-US" sz="23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Information about OAT materials here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6059" marR="0" lvl="1" indent="-25802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0"/>
              <a:buFont typeface="Cormorant Garamond Medium"/>
              <a:buChar char="•"/>
            </a:pPr>
            <a:r>
              <a:rPr lang="en-US" sz="2390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Email </a:t>
            </a:r>
            <a:r>
              <a:rPr lang="en-US" sz="2390" i="0" u="sng" strike="noStrike" cap="none">
                <a:solidFill>
                  <a:schemeClr val="hlink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  <a:hlinkClick r:id="rId12"/>
              </a:rPr>
              <a:t>uhpops.secretary@gmail.com</a:t>
            </a:r>
            <a:r>
              <a:rPr lang="en-US" sz="239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for additional information</a:t>
            </a:r>
            <a:endParaRPr sz="2390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6060" marR="0" lvl="1" indent="-25803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0"/>
              <a:buFont typeface="Cormorant Garamond Medium"/>
              <a:buChar char="•"/>
            </a:pPr>
            <a:r>
              <a:rPr lang="en-US" sz="239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Scan the QR code to access the OAT Physical Book Request Form: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641" name="Google Shape;641;p40"/>
          <p:cNvSpPr txBox="1"/>
          <p:nvPr/>
        </p:nvSpPr>
        <p:spPr>
          <a:xfrm>
            <a:off x="0" y="1015725"/>
            <a:ext cx="8618948" cy="12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OAT Materials</a:t>
            </a:r>
            <a:endParaRPr/>
          </a:p>
        </p:txBody>
      </p:sp>
      <p:pic>
        <p:nvPicPr>
          <p:cNvPr id="642" name="Google Shape;642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265387" y="1717937"/>
            <a:ext cx="6851124" cy="685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1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2" name="Google Shape;652;p41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1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4" name="Google Shape;654;p41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5" name="Google Shape;655;p41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6" name="Google Shape;656;p41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7" name="Google Shape;657;p41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8" name="Google Shape;658;p41"/>
          <p:cNvSpPr txBox="1"/>
          <p:nvPr/>
        </p:nvSpPr>
        <p:spPr>
          <a:xfrm>
            <a:off x="1028700" y="3027027"/>
            <a:ext cx="8751300" cy="53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1569" marR="0" lvl="1" indent="-310784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•"/>
            </a:pPr>
            <a:r>
              <a:rPr lang="en-US" sz="2878" i="0" u="sng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VOLUNTEER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Attend Socials &amp; Workshops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Attend Meetings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Intramural Sports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Frame Donations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Sponsorships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9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 i="0" u="none" strike="noStrike" cap="none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Pictures</a:t>
            </a:r>
            <a:endParaRPr sz="2878" i="0" u="none" strike="noStrike" cap="none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8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Office Hours Bingo Sheet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37160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659" name="Google Shape;659;p41"/>
          <p:cNvSpPr/>
          <p:nvPr/>
        </p:nvSpPr>
        <p:spPr>
          <a:xfrm>
            <a:off x="7691416" y="1677797"/>
            <a:ext cx="5752402" cy="8175249"/>
          </a:xfrm>
          <a:custGeom>
            <a:avLst/>
            <a:gdLst/>
            <a:ahLst/>
            <a:cxnLst/>
            <a:rect l="l" t="t" r="r" b="b"/>
            <a:pathLst>
              <a:path w="5752402" h="8175249" extrusionOk="0">
                <a:moveTo>
                  <a:pt x="0" y="0"/>
                </a:moveTo>
                <a:lnTo>
                  <a:pt x="5752403" y="0"/>
                </a:lnTo>
                <a:lnTo>
                  <a:pt x="5752403" y="8175249"/>
                </a:lnTo>
                <a:lnTo>
                  <a:pt x="0" y="8175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60" name="Google Shape;660;p41"/>
          <p:cNvSpPr txBox="1"/>
          <p:nvPr/>
        </p:nvSpPr>
        <p:spPr>
          <a:xfrm>
            <a:off x="6906235" y="1942875"/>
            <a:ext cx="6272400" cy="7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7" i="0" u="sng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Distinguished (130+ points)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Eligible for: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TOA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Spring Conference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End of the Year Banquet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Office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Scholarship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37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7" i="0" u="sng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Honorable (100+ points)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Eligible for: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TOA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Spring Conference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End of the Year Banquet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Office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37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7" i="0" u="sng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Active (70+ points)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Eligible for: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TOA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2278058" marR="0" lvl="4" indent="-417512" algn="l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7"/>
              <a:buFont typeface="Comfortaa"/>
              <a:buChar char="•"/>
            </a:pPr>
            <a:r>
              <a:rPr lang="en-US" sz="2037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Spring Conference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37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1" name="Google Shape;661;p41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How to Earn Points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" name="Google Shape;133;p15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15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15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15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15"/>
          <p:cNvSpPr/>
          <p:nvPr/>
        </p:nvSpPr>
        <p:spPr>
          <a:xfrm>
            <a:off x="10970522" y="1028700"/>
            <a:ext cx="5334115" cy="8235774"/>
          </a:xfrm>
          <a:custGeom>
            <a:avLst/>
            <a:gdLst/>
            <a:ahLst/>
            <a:cxnLst/>
            <a:rect l="l" t="t" r="r" b="b"/>
            <a:pathLst>
              <a:path w="2194560" h="3388360" extrusionOk="0">
                <a:moveTo>
                  <a:pt x="3810" y="317500"/>
                </a:moveTo>
                <a:cubicBezTo>
                  <a:pt x="13970" y="425450"/>
                  <a:pt x="16510" y="533400"/>
                  <a:pt x="17780" y="642620"/>
                </a:cubicBezTo>
                <a:cubicBezTo>
                  <a:pt x="24130" y="1036320"/>
                  <a:pt x="21590" y="1430020"/>
                  <a:pt x="17780" y="1823720"/>
                </a:cubicBezTo>
                <a:cubicBezTo>
                  <a:pt x="13970" y="2218690"/>
                  <a:pt x="8890" y="2613660"/>
                  <a:pt x="8890" y="3009900"/>
                </a:cubicBezTo>
                <a:cubicBezTo>
                  <a:pt x="8890" y="3013710"/>
                  <a:pt x="8890" y="3017520"/>
                  <a:pt x="7620" y="3021330"/>
                </a:cubicBezTo>
                <a:cubicBezTo>
                  <a:pt x="11430" y="3022600"/>
                  <a:pt x="15240" y="3025140"/>
                  <a:pt x="19050" y="3027680"/>
                </a:cubicBezTo>
                <a:cubicBezTo>
                  <a:pt x="24130" y="3031490"/>
                  <a:pt x="27940" y="3037840"/>
                  <a:pt x="33020" y="3044190"/>
                </a:cubicBezTo>
                <a:cubicBezTo>
                  <a:pt x="44450" y="3058160"/>
                  <a:pt x="55880" y="3072130"/>
                  <a:pt x="66040" y="3086100"/>
                </a:cubicBezTo>
                <a:cubicBezTo>
                  <a:pt x="77470" y="3102610"/>
                  <a:pt x="88900" y="3117850"/>
                  <a:pt x="100330" y="3134360"/>
                </a:cubicBezTo>
                <a:cubicBezTo>
                  <a:pt x="105410" y="3141980"/>
                  <a:pt x="110490" y="3149600"/>
                  <a:pt x="115570" y="3155950"/>
                </a:cubicBezTo>
                <a:cubicBezTo>
                  <a:pt x="119380" y="3161030"/>
                  <a:pt x="125730" y="3163570"/>
                  <a:pt x="129540" y="3167380"/>
                </a:cubicBezTo>
                <a:cubicBezTo>
                  <a:pt x="142240" y="3177540"/>
                  <a:pt x="156210" y="3187700"/>
                  <a:pt x="168910" y="3197860"/>
                </a:cubicBezTo>
                <a:cubicBezTo>
                  <a:pt x="181610" y="3208020"/>
                  <a:pt x="194310" y="3216910"/>
                  <a:pt x="209550" y="3223260"/>
                </a:cubicBezTo>
                <a:cubicBezTo>
                  <a:pt x="243840" y="3238500"/>
                  <a:pt x="276860" y="3255010"/>
                  <a:pt x="311150" y="3270250"/>
                </a:cubicBezTo>
                <a:cubicBezTo>
                  <a:pt x="330200" y="3279140"/>
                  <a:pt x="349250" y="3286760"/>
                  <a:pt x="369570" y="3295650"/>
                </a:cubicBezTo>
                <a:cubicBezTo>
                  <a:pt x="370840" y="3296920"/>
                  <a:pt x="374650" y="3295650"/>
                  <a:pt x="375920" y="3295650"/>
                </a:cubicBezTo>
                <a:lnTo>
                  <a:pt x="383540" y="3295650"/>
                </a:lnTo>
                <a:lnTo>
                  <a:pt x="384810" y="3296920"/>
                </a:lnTo>
                <a:cubicBezTo>
                  <a:pt x="387350" y="3290570"/>
                  <a:pt x="389890" y="3285490"/>
                  <a:pt x="393700" y="3279140"/>
                </a:cubicBezTo>
                <a:cubicBezTo>
                  <a:pt x="397510" y="3274060"/>
                  <a:pt x="400050" y="3265170"/>
                  <a:pt x="408940" y="3265170"/>
                </a:cubicBezTo>
                <a:cubicBezTo>
                  <a:pt x="408940" y="3265170"/>
                  <a:pt x="410210" y="3265170"/>
                  <a:pt x="410210" y="3263900"/>
                </a:cubicBezTo>
                <a:cubicBezTo>
                  <a:pt x="414020" y="3257550"/>
                  <a:pt x="420370" y="3256280"/>
                  <a:pt x="427990" y="3255010"/>
                </a:cubicBezTo>
                <a:cubicBezTo>
                  <a:pt x="435610" y="3253740"/>
                  <a:pt x="441960" y="3249930"/>
                  <a:pt x="448310" y="3247390"/>
                </a:cubicBezTo>
                <a:cubicBezTo>
                  <a:pt x="449580" y="3247390"/>
                  <a:pt x="449580" y="3246120"/>
                  <a:pt x="450850" y="3246120"/>
                </a:cubicBezTo>
                <a:cubicBezTo>
                  <a:pt x="459740" y="3248660"/>
                  <a:pt x="466090" y="3242310"/>
                  <a:pt x="473710" y="3239770"/>
                </a:cubicBezTo>
                <a:lnTo>
                  <a:pt x="474980" y="3239770"/>
                </a:lnTo>
                <a:cubicBezTo>
                  <a:pt x="482600" y="3239770"/>
                  <a:pt x="488950" y="3235960"/>
                  <a:pt x="496570" y="3234690"/>
                </a:cubicBezTo>
                <a:cubicBezTo>
                  <a:pt x="502920" y="3233420"/>
                  <a:pt x="509270" y="3233420"/>
                  <a:pt x="515620" y="3229610"/>
                </a:cubicBezTo>
                <a:cubicBezTo>
                  <a:pt x="521970" y="3225800"/>
                  <a:pt x="529590" y="3223260"/>
                  <a:pt x="535940" y="3220720"/>
                </a:cubicBezTo>
                <a:cubicBezTo>
                  <a:pt x="542290" y="3218180"/>
                  <a:pt x="548640" y="3216910"/>
                  <a:pt x="554990" y="3214370"/>
                </a:cubicBezTo>
                <a:lnTo>
                  <a:pt x="561340" y="3214370"/>
                </a:lnTo>
                <a:cubicBezTo>
                  <a:pt x="567690" y="3214370"/>
                  <a:pt x="572770" y="3214370"/>
                  <a:pt x="577850" y="3210560"/>
                </a:cubicBezTo>
                <a:lnTo>
                  <a:pt x="580390" y="3210560"/>
                </a:lnTo>
                <a:cubicBezTo>
                  <a:pt x="586740" y="3210560"/>
                  <a:pt x="594360" y="3211830"/>
                  <a:pt x="600710" y="3211830"/>
                </a:cubicBezTo>
                <a:lnTo>
                  <a:pt x="605790" y="3211830"/>
                </a:lnTo>
                <a:cubicBezTo>
                  <a:pt x="612140" y="3210560"/>
                  <a:pt x="614680" y="3215640"/>
                  <a:pt x="618490" y="3218180"/>
                </a:cubicBezTo>
                <a:cubicBezTo>
                  <a:pt x="624840" y="3225800"/>
                  <a:pt x="632460" y="3227070"/>
                  <a:pt x="642620" y="3225800"/>
                </a:cubicBezTo>
                <a:cubicBezTo>
                  <a:pt x="651510" y="3224530"/>
                  <a:pt x="659130" y="3223260"/>
                  <a:pt x="668020" y="3223260"/>
                </a:cubicBezTo>
                <a:cubicBezTo>
                  <a:pt x="671830" y="3223260"/>
                  <a:pt x="676910" y="3224530"/>
                  <a:pt x="680720" y="3225800"/>
                </a:cubicBezTo>
                <a:cubicBezTo>
                  <a:pt x="684530" y="3227070"/>
                  <a:pt x="687070" y="3228340"/>
                  <a:pt x="690880" y="3229610"/>
                </a:cubicBezTo>
                <a:lnTo>
                  <a:pt x="694690" y="3233420"/>
                </a:lnTo>
                <a:cubicBezTo>
                  <a:pt x="694690" y="3233420"/>
                  <a:pt x="695960" y="3237230"/>
                  <a:pt x="697230" y="3238500"/>
                </a:cubicBezTo>
                <a:cubicBezTo>
                  <a:pt x="699770" y="3239770"/>
                  <a:pt x="702310" y="3239770"/>
                  <a:pt x="703580" y="3241040"/>
                </a:cubicBezTo>
                <a:lnTo>
                  <a:pt x="704850" y="3242310"/>
                </a:lnTo>
                <a:cubicBezTo>
                  <a:pt x="711200" y="3238500"/>
                  <a:pt x="713740" y="3244850"/>
                  <a:pt x="717550" y="3246120"/>
                </a:cubicBezTo>
                <a:cubicBezTo>
                  <a:pt x="722630" y="3248660"/>
                  <a:pt x="726440" y="3251200"/>
                  <a:pt x="731520" y="3255010"/>
                </a:cubicBezTo>
                <a:cubicBezTo>
                  <a:pt x="731520" y="3253740"/>
                  <a:pt x="731520" y="3252470"/>
                  <a:pt x="732790" y="3251200"/>
                </a:cubicBezTo>
                <a:cubicBezTo>
                  <a:pt x="740410" y="3252470"/>
                  <a:pt x="749300" y="3252470"/>
                  <a:pt x="756920" y="3257550"/>
                </a:cubicBezTo>
                <a:cubicBezTo>
                  <a:pt x="758190" y="3255010"/>
                  <a:pt x="760730" y="3252470"/>
                  <a:pt x="763270" y="3249930"/>
                </a:cubicBezTo>
                <a:cubicBezTo>
                  <a:pt x="763270" y="3249930"/>
                  <a:pt x="763270" y="3248660"/>
                  <a:pt x="764540" y="3248660"/>
                </a:cubicBezTo>
                <a:cubicBezTo>
                  <a:pt x="770890" y="3247390"/>
                  <a:pt x="774700" y="3243580"/>
                  <a:pt x="775970" y="3237230"/>
                </a:cubicBezTo>
                <a:cubicBezTo>
                  <a:pt x="777240" y="3234690"/>
                  <a:pt x="777240" y="3232150"/>
                  <a:pt x="777240" y="3230880"/>
                </a:cubicBezTo>
                <a:cubicBezTo>
                  <a:pt x="782320" y="3228340"/>
                  <a:pt x="786130" y="3225800"/>
                  <a:pt x="791210" y="3223260"/>
                </a:cubicBezTo>
                <a:lnTo>
                  <a:pt x="791210" y="3220720"/>
                </a:lnTo>
                <a:cubicBezTo>
                  <a:pt x="787400" y="3214370"/>
                  <a:pt x="787400" y="3213100"/>
                  <a:pt x="793750" y="3210560"/>
                </a:cubicBezTo>
                <a:cubicBezTo>
                  <a:pt x="795020" y="3209290"/>
                  <a:pt x="795020" y="3208020"/>
                  <a:pt x="796290" y="3208020"/>
                </a:cubicBezTo>
                <a:cubicBezTo>
                  <a:pt x="798830" y="3206750"/>
                  <a:pt x="801370" y="3205480"/>
                  <a:pt x="802640" y="3204210"/>
                </a:cubicBezTo>
                <a:cubicBezTo>
                  <a:pt x="802640" y="3204210"/>
                  <a:pt x="802640" y="3205480"/>
                  <a:pt x="803910" y="3205480"/>
                </a:cubicBezTo>
                <a:lnTo>
                  <a:pt x="803910" y="3202940"/>
                </a:lnTo>
                <a:cubicBezTo>
                  <a:pt x="811530" y="3200400"/>
                  <a:pt x="819150" y="3197860"/>
                  <a:pt x="826770" y="3194050"/>
                </a:cubicBezTo>
                <a:cubicBezTo>
                  <a:pt x="830580" y="3191510"/>
                  <a:pt x="834390" y="3190240"/>
                  <a:pt x="839470" y="3192780"/>
                </a:cubicBezTo>
                <a:cubicBezTo>
                  <a:pt x="842010" y="3194050"/>
                  <a:pt x="844550" y="3192780"/>
                  <a:pt x="847090" y="3191510"/>
                </a:cubicBezTo>
                <a:cubicBezTo>
                  <a:pt x="853440" y="3188970"/>
                  <a:pt x="859790" y="3187700"/>
                  <a:pt x="866140" y="3185160"/>
                </a:cubicBezTo>
                <a:cubicBezTo>
                  <a:pt x="871220" y="3183890"/>
                  <a:pt x="875030" y="3181350"/>
                  <a:pt x="880110" y="3178810"/>
                </a:cubicBezTo>
                <a:cubicBezTo>
                  <a:pt x="880110" y="3178810"/>
                  <a:pt x="881380" y="3176270"/>
                  <a:pt x="880110" y="3175000"/>
                </a:cubicBezTo>
                <a:cubicBezTo>
                  <a:pt x="880110" y="3173730"/>
                  <a:pt x="878840" y="3171190"/>
                  <a:pt x="878840" y="3169920"/>
                </a:cubicBezTo>
                <a:cubicBezTo>
                  <a:pt x="882650" y="3167380"/>
                  <a:pt x="885190" y="3164840"/>
                  <a:pt x="887730" y="3164840"/>
                </a:cubicBezTo>
                <a:cubicBezTo>
                  <a:pt x="891540" y="3163570"/>
                  <a:pt x="896620" y="3163570"/>
                  <a:pt x="901700" y="3162300"/>
                </a:cubicBezTo>
                <a:cubicBezTo>
                  <a:pt x="905510" y="3150870"/>
                  <a:pt x="913130" y="3148330"/>
                  <a:pt x="922020" y="3152140"/>
                </a:cubicBezTo>
                <a:lnTo>
                  <a:pt x="924560" y="3149600"/>
                </a:lnTo>
                <a:cubicBezTo>
                  <a:pt x="925830" y="3150870"/>
                  <a:pt x="925830" y="3150870"/>
                  <a:pt x="925830" y="3152140"/>
                </a:cubicBezTo>
                <a:cubicBezTo>
                  <a:pt x="929640" y="3149600"/>
                  <a:pt x="933450" y="3147060"/>
                  <a:pt x="937260" y="3145790"/>
                </a:cubicBezTo>
                <a:cubicBezTo>
                  <a:pt x="941070" y="3143250"/>
                  <a:pt x="944880" y="3140710"/>
                  <a:pt x="949960" y="3143250"/>
                </a:cubicBezTo>
                <a:cubicBezTo>
                  <a:pt x="949960" y="3136900"/>
                  <a:pt x="953770" y="3136900"/>
                  <a:pt x="957580" y="3138170"/>
                </a:cubicBezTo>
                <a:cubicBezTo>
                  <a:pt x="960120" y="3138170"/>
                  <a:pt x="963930" y="3136900"/>
                  <a:pt x="966470" y="3135630"/>
                </a:cubicBezTo>
                <a:cubicBezTo>
                  <a:pt x="967740" y="3135630"/>
                  <a:pt x="970280" y="3134360"/>
                  <a:pt x="971550" y="3135630"/>
                </a:cubicBezTo>
                <a:cubicBezTo>
                  <a:pt x="976630" y="3139440"/>
                  <a:pt x="984250" y="3140710"/>
                  <a:pt x="989330" y="3147060"/>
                </a:cubicBezTo>
                <a:cubicBezTo>
                  <a:pt x="993140" y="3152140"/>
                  <a:pt x="999490" y="3154680"/>
                  <a:pt x="1002030" y="3162300"/>
                </a:cubicBezTo>
                <a:cubicBezTo>
                  <a:pt x="1003300" y="3164840"/>
                  <a:pt x="1008380" y="3167380"/>
                  <a:pt x="1010920" y="3168650"/>
                </a:cubicBezTo>
                <a:cubicBezTo>
                  <a:pt x="1010920" y="3168650"/>
                  <a:pt x="1012190" y="3168650"/>
                  <a:pt x="1013460" y="3169920"/>
                </a:cubicBezTo>
                <a:cubicBezTo>
                  <a:pt x="1014730" y="3173730"/>
                  <a:pt x="1018540" y="3172460"/>
                  <a:pt x="1021080" y="3171190"/>
                </a:cubicBezTo>
                <a:cubicBezTo>
                  <a:pt x="1023620" y="3171190"/>
                  <a:pt x="1026160" y="3169920"/>
                  <a:pt x="1027430" y="3173730"/>
                </a:cubicBezTo>
                <a:cubicBezTo>
                  <a:pt x="1027430" y="3175000"/>
                  <a:pt x="1031240" y="3176270"/>
                  <a:pt x="1032510" y="3177540"/>
                </a:cubicBezTo>
                <a:cubicBezTo>
                  <a:pt x="1036320" y="3180080"/>
                  <a:pt x="1040130" y="3182620"/>
                  <a:pt x="1042670" y="3185160"/>
                </a:cubicBezTo>
                <a:cubicBezTo>
                  <a:pt x="1043940" y="3186430"/>
                  <a:pt x="1045210" y="3187700"/>
                  <a:pt x="1045210" y="3188970"/>
                </a:cubicBezTo>
                <a:cubicBezTo>
                  <a:pt x="1045210" y="3192780"/>
                  <a:pt x="1049020" y="3195320"/>
                  <a:pt x="1052830" y="3195320"/>
                </a:cubicBezTo>
                <a:cubicBezTo>
                  <a:pt x="1057910" y="3196590"/>
                  <a:pt x="1061720" y="3196590"/>
                  <a:pt x="1066800" y="3197860"/>
                </a:cubicBezTo>
                <a:cubicBezTo>
                  <a:pt x="1068070" y="3197860"/>
                  <a:pt x="1068070" y="3200400"/>
                  <a:pt x="1069340" y="3200400"/>
                </a:cubicBezTo>
                <a:cubicBezTo>
                  <a:pt x="1070610" y="3202940"/>
                  <a:pt x="1071880" y="3206750"/>
                  <a:pt x="1076960" y="3204210"/>
                </a:cubicBezTo>
                <a:cubicBezTo>
                  <a:pt x="1079500" y="3202940"/>
                  <a:pt x="1087120" y="3205480"/>
                  <a:pt x="1088390" y="3208020"/>
                </a:cubicBezTo>
                <a:cubicBezTo>
                  <a:pt x="1090930" y="3216910"/>
                  <a:pt x="1099820" y="3216910"/>
                  <a:pt x="1106170" y="3219450"/>
                </a:cubicBezTo>
                <a:cubicBezTo>
                  <a:pt x="1107440" y="3219450"/>
                  <a:pt x="1108710" y="3219450"/>
                  <a:pt x="1108710" y="3220720"/>
                </a:cubicBezTo>
                <a:cubicBezTo>
                  <a:pt x="1112520" y="3225800"/>
                  <a:pt x="1117600" y="3227070"/>
                  <a:pt x="1122680" y="3229610"/>
                </a:cubicBezTo>
                <a:cubicBezTo>
                  <a:pt x="1127760" y="3232150"/>
                  <a:pt x="1132840" y="3237230"/>
                  <a:pt x="1137920" y="3242310"/>
                </a:cubicBezTo>
                <a:lnTo>
                  <a:pt x="1144270" y="3248660"/>
                </a:lnTo>
                <a:cubicBezTo>
                  <a:pt x="1145540" y="3249930"/>
                  <a:pt x="1146810" y="3249930"/>
                  <a:pt x="1148080" y="3249930"/>
                </a:cubicBezTo>
                <a:cubicBezTo>
                  <a:pt x="1151890" y="3249930"/>
                  <a:pt x="1155700" y="3248660"/>
                  <a:pt x="1158240" y="3252470"/>
                </a:cubicBezTo>
                <a:cubicBezTo>
                  <a:pt x="1158240" y="3252470"/>
                  <a:pt x="1159510" y="3253740"/>
                  <a:pt x="1160780" y="3253740"/>
                </a:cubicBezTo>
                <a:cubicBezTo>
                  <a:pt x="1170940" y="3252470"/>
                  <a:pt x="1177290" y="3258820"/>
                  <a:pt x="1183640" y="3265170"/>
                </a:cubicBezTo>
                <a:cubicBezTo>
                  <a:pt x="1186180" y="3267710"/>
                  <a:pt x="1191260" y="3268980"/>
                  <a:pt x="1193800" y="3268980"/>
                </a:cubicBezTo>
                <a:cubicBezTo>
                  <a:pt x="1201420" y="3271520"/>
                  <a:pt x="1210310" y="3272790"/>
                  <a:pt x="1216660" y="3277870"/>
                </a:cubicBezTo>
                <a:cubicBezTo>
                  <a:pt x="1220470" y="3280410"/>
                  <a:pt x="1225550" y="3284220"/>
                  <a:pt x="1229360" y="3284220"/>
                </a:cubicBezTo>
                <a:cubicBezTo>
                  <a:pt x="1235710" y="3284220"/>
                  <a:pt x="1238250" y="3289300"/>
                  <a:pt x="1240790" y="3293110"/>
                </a:cubicBezTo>
                <a:cubicBezTo>
                  <a:pt x="1248410" y="3294380"/>
                  <a:pt x="1256030" y="3294380"/>
                  <a:pt x="1259840" y="3302000"/>
                </a:cubicBezTo>
                <a:cubicBezTo>
                  <a:pt x="1259840" y="3303270"/>
                  <a:pt x="1261110" y="3303270"/>
                  <a:pt x="1262380" y="3303270"/>
                </a:cubicBezTo>
                <a:cubicBezTo>
                  <a:pt x="1267460" y="3304540"/>
                  <a:pt x="1272540" y="3305810"/>
                  <a:pt x="1277620" y="3308350"/>
                </a:cubicBezTo>
                <a:cubicBezTo>
                  <a:pt x="1280160" y="3309620"/>
                  <a:pt x="1282700" y="3312160"/>
                  <a:pt x="1286510" y="3314700"/>
                </a:cubicBezTo>
                <a:cubicBezTo>
                  <a:pt x="1287780" y="3314700"/>
                  <a:pt x="1287780" y="3315970"/>
                  <a:pt x="1289050" y="3315970"/>
                </a:cubicBezTo>
                <a:cubicBezTo>
                  <a:pt x="1297940" y="3315970"/>
                  <a:pt x="1300480" y="3322320"/>
                  <a:pt x="1305560" y="3327400"/>
                </a:cubicBezTo>
                <a:cubicBezTo>
                  <a:pt x="1313180" y="3333750"/>
                  <a:pt x="1322070" y="3340100"/>
                  <a:pt x="1328420" y="3347720"/>
                </a:cubicBezTo>
                <a:cubicBezTo>
                  <a:pt x="1332230" y="3352800"/>
                  <a:pt x="1338580" y="3355340"/>
                  <a:pt x="1342390" y="3357880"/>
                </a:cubicBezTo>
                <a:lnTo>
                  <a:pt x="1350010" y="3361690"/>
                </a:lnTo>
                <a:cubicBezTo>
                  <a:pt x="1352550" y="3364230"/>
                  <a:pt x="1355090" y="3366770"/>
                  <a:pt x="1358900" y="3369310"/>
                </a:cubicBezTo>
                <a:cubicBezTo>
                  <a:pt x="1362710" y="3370580"/>
                  <a:pt x="1363980" y="3375660"/>
                  <a:pt x="1369060" y="3374390"/>
                </a:cubicBezTo>
                <a:cubicBezTo>
                  <a:pt x="1371600" y="3374390"/>
                  <a:pt x="1374140" y="3375660"/>
                  <a:pt x="1376680" y="3376930"/>
                </a:cubicBezTo>
                <a:cubicBezTo>
                  <a:pt x="1380490" y="3379470"/>
                  <a:pt x="1381760" y="3382010"/>
                  <a:pt x="1386840" y="3382010"/>
                </a:cubicBezTo>
                <a:cubicBezTo>
                  <a:pt x="1389380" y="3382010"/>
                  <a:pt x="1391920" y="3384550"/>
                  <a:pt x="1393190" y="3385820"/>
                </a:cubicBezTo>
                <a:cubicBezTo>
                  <a:pt x="1399540" y="3388360"/>
                  <a:pt x="1405890" y="3388360"/>
                  <a:pt x="1409700" y="3380740"/>
                </a:cubicBezTo>
                <a:lnTo>
                  <a:pt x="1410970" y="3379470"/>
                </a:lnTo>
                <a:cubicBezTo>
                  <a:pt x="1416050" y="3382010"/>
                  <a:pt x="1416050" y="3376930"/>
                  <a:pt x="1417320" y="3374390"/>
                </a:cubicBezTo>
                <a:cubicBezTo>
                  <a:pt x="1418590" y="3373120"/>
                  <a:pt x="1421130" y="3371850"/>
                  <a:pt x="1422400" y="3370580"/>
                </a:cubicBezTo>
                <a:cubicBezTo>
                  <a:pt x="1424940" y="3368040"/>
                  <a:pt x="1427480" y="3366770"/>
                  <a:pt x="1431290" y="3364230"/>
                </a:cubicBezTo>
                <a:cubicBezTo>
                  <a:pt x="1432560" y="3362960"/>
                  <a:pt x="1435100" y="3361690"/>
                  <a:pt x="1436370" y="3361690"/>
                </a:cubicBezTo>
                <a:cubicBezTo>
                  <a:pt x="1442720" y="3361690"/>
                  <a:pt x="1446530" y="3359150"/>
                  <a:pt x="1451610" y="3354070"/>
                </a:cubicBezTo>
                <a:cubicBezTo>
                  <a:pt x="1455420" y="3350260"/>
                  <a:pt x="1461770" y="3347720"/>
                  <a:pt x="1466850" y="3345180"/>
                </a:cubicBezTo>
                <a:cubicBezTo>
                  <a:pt x="1471930" y="3342640"/>
                  <a:pt x="1477010" y="3340100"/>
                  <a:pt x="1483360" y="3338830"/>
                </a:cubicBezTo>
                <a:cubicBezTo>
                  <a:pt x="1487170" y="3337560"/>
                  <a:pt x="1490980" y="3337560"/>
                  <a:pt x="1494790" y="3337560"/>
                </a:cubicBezTo>
                <a:lnTo>
                  <a:pt x="1497330" y="3337560"/>
                </a:lnTo>
                <a:cubicBezTo>
                  <a:pt x="1502410" y="3335020"/>
                  <a:pt x="1507490" y="3331210"/>
                  <a:pt x="1513840" y="3328670"/>
                </a:cubicBezTo>
                <a:lnTo>
                  <a:pt x="1517650" y="3328670"/>
                </a:lnTo>
                <a:cubicBezTo>
                  <a:pt x="1524000" y="3331210"/>
                  <a:pt x="1530350" y="3331210"/>
                  <a:pt x="1536700" y="3326130"/>
                </a:cubicBezTo>
                <a:cubicBezTo>
                  <a:pt x="1537970" y="3324860"/>
                  <a:pt x="1540510" y="3323590"/>
                  <a:pt x="1541780" y="3322320"/>
                </a:cubicBezTo>
                <a:cubicBezTo>
                  <a:pt x="1548130" y="3324860"/>
                  <a:pt x="1554480" y="3329940"/>
                  <a:pt x="1562100" y="3329940"/>
                </a:cubicBezTo>
                <a:cubicBezTo>
                  <a:pt x="1564640" y="3329940"/>
                  <a:pt x="1568450" y="3328670"/>
                  <a:pt x="1570990" y="3327400"/>
                </a:cubicBezTo>
                <a:cubicBezTo>
                  <a:pt x="1576070" y="3327400"/>
                  <a:pt x="1581150" y="3327400"/>
                  <a:pt x="1584960" y="3326130"/>
                </a:cubicBezTo>
                <a:cubicBezTo>
                  <a:pt x="1590040" y="3324860"/>
                  <a:pt x="1596390" y="3326130"/>
                  <a:pt x="1601470" y="3323590"/>
                </a:cubicBezTo>
                <a:cubicBezTo>
                  <a:pt x="1604010" y="3317240"/>
                  <a:pt x="1605280" y="3317240"/>
                  <a:pt x="1611630" y="3318510"/>
                </a:cubicBezTo>
                <a:cubicBezTo>
                  <a:pt x="1619250" y="3319780"/>
                  <a:pt x="1624330" y="3318510"/>
                  <a:pt x="1629410" y="3312160"/>
                </a:cubicBezTo>
                <a:cubicBezTo>
                  <a:pt x="1631950" y="3308350"/>
                  <a:pt x="1638300" y="3308350"/>
                  <a:pt x="1642110" y="3305810"/>
                </a:cubicBezTo>
                <a:cubicBezTo>
                  <a:pt x="1643380" y="3305810"/>
                  <a:pt x="1644650" y="3304540"/>
                  <a:pt x="1645920" y="3304540"/>
                </a:cubicBezTo>
                <a:cubicBezTo>
                  <a:pt x="1648460" y="3303270"/>
                  <a:pt x="1649730" y="3303270"/>
                  <a:pt x="1652270" y="3302000"/>
                </a:cubicBezTo>
                <a:cubicBezTo>
                  <a:pt x="1658620" y="3299460"/>
                  <a:pt x="1664970" y="3298190"/>
                  <a:pt x="1671320" y="3294380"/>
                </a:cubicBezTo>
                <a:cubicBezTo>
                  <a:pt x="1677670" y="3290570"/>
                  <a:pt x="1682750" y="3288030"/>
                  <a:pt x="1689100" y="3293110"/>
                </a:cubicBezTo>
                <a:lnTo>
                  <a:pt x="1691640" y="3293110"/>
                </a:lnTo>
                <a:cubicBezTo>
                  <a:pt x="1694180" y="3291840"/>
                  <a:pt x="1695450" y="3291840"/>
                  <a:pt x="1697990" y="3290570"/>
                </a:cubicBezTo>
                <a:cubicBezTo>
                  <a:pt x="1697990" y="3286760"/>
                  <a:pt x="1697990" y="3281680"/>
                  <a:pt x="1703070" y="3277870"/>
                </a:cubicBezTo>
                <a:cubicBezTo>
                  <a:pt x="1704340" y="3276600"/>
                  <a:pt x="1704340" y="3274060"/>
                  <a:pt x="1706880" y="3272790"/>
                </a:cubicBezTo>
                <a:cubicBezTo>
                  <a:pt x="1709420" y="3270250"/>
                  <a:pt x="1713230" y="3270250"/>
                  <a:pt x="1715770" y="3271520"/>
                </a:cubicBezTo>
                <a:cubicBezTo>
                  <a:pt x="1717040" y="3272790"/>
                  <a:pt x="1719580" y="3271520"/>
                  <a:pt x="1720850" y="3271520"/>
                </a:cubicBezTo>
                <a:cubicBezTo>
                  <a:pt x="1728470" y="3270250"/>
                  <a:pt x="1737360" y="3270250"/>
                  <a:pt x="1744980" y="3268980"/>
                </a:cubicBezTo>
                <a:cubicBezTo>
                  <a:pt x="1752600" y="3267710"/>
                  <a:pt x="1760220" y="3266440"/>
                  <a:pt x="1767840" y="3263900"/>
                </a:cubicBezTo>
                <a:cubicBezTo>
                  <a:pt x="1772920" y="3261360"/>
                  <a:pt x="1778000" y="3262630"/>
                  <a:pt x="1783080" y="3262630"/>
                </a:cubicBezTo>
                <a:cubicBezTo>
                  <a:pt x="1793240" y="3263900"/>
                  <a:pt x="1802130" y="3263900"/>
                  <a:pt x="1811020" y="3258820"/>
                </a:cubicBezTo>
                <a:lnTo>
                  <a:pt x="1808480" y="3256280"/>
                </a:lnTo>
                <a:cubicBezTo>
                  <a:pt x="1811020" y="3255010"/>
                  <a:pt x="1813560" y="3255010"/>
                  <a:pt x="1817370" y="3255010"/>
                </a:cubicBezTo>
                <a:cubicBezTo>
                  <a:pt x="1819910" y="3258820"/>
                  <a:pt x="1823720" y="3256280"/>
                  <a:pt x="1826260" y="3253740"/>
                </a:cubicBezTo>
                <a:cubicBezTo>
                  <a:pt x="1830070" y="3249930"/>
                  <a:pt x="1833880" y="3251200"/>
                  <a:pt x="1838960" y="3251200"/>
                </a:cubicBezTo>
                <a:cubicBezTo>
                  <a:pt x="1844040" y="3252470"/>
                  <a:pt x="1850390" y="3249930"/>
                  <a:pt x="1856740" y="3248660"/>
                </a:cubicBezTo>
                <a:cubicBezTo>
                  <a:pt x="1858010" y="3248660"/>
                  <a:pt x="1859280" y="3246120"/>
                  <a:pt x="1859280" y="3244850"/>
                </a:cubicBezTo>
                <a:cubicBezTo>
                  <a:pt x="1861820" y="3244850"/>
                  <a:pt x="1864360" y="3243580"/>
                  <a:pt x="1868170" y="3243580"/>
                </a:cubicBezTo>
                <a:lnTo>
                  <a:pt x="1873250" y="3243580"/>
                </a:lnTo>
                <a:cubicBezTo>
                  <a:pt x="1878330" y="3246120"/>
                  <a:pt x="1883410" y="3246120"/>
                  <a:pt x="1888490" y="3243580"/>
                </a:cubicBezTo>
                <a:cubicBezTo>
                  <a:pt x="1889760" y="3242310"/>
                  <a:pt x="1892300" y="3242310"/>
                  <a:pt x="1893570" y="3242310"/>
                </a:cubicBezTo>
                <a:cubicBezTo>
                  <a:pt x="1897380" y="3241040"/>
                  <a:pt x="1901190" y="3242310"/>
                  <a:pt x="1903730" y="3238500"/>
                </a:cubicBezTo>
                <a:cubicBezTo>
                  <a:pt x="1905000" y="3237230"/>
                  <a:pt x="1907540" y="3238500"/>
                  <a:pt x="1910080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400" y="3232150"/>
                  <a:pt x="2063750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50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0"/>
                </a:cubicBezTo>
                <a:cubicBezTo>
                  <a:pt x="2167890" y="2368550"/>
                  <a:pt x="2160270" y="2153920"/>
                  <a:pt x="2159000" y="1939290"/>
                </a:cubicBezTo>
                <a:cubicBezTo>
                  <a:pt x="2159000" y="1831340"/>
                  <a:pt x="2160270" y="1724660"/>
                  <a:pt x="2162810" y="1616710"/>
                </a:cubicBezTo>
                <a:cubicBezTo>
                  <a:pt x="2166620" y="1508760"/>
                  <a:pt x="2174240" y="1400810"/>
                  <a:pt x="2179320" y="1292860"/>
                </a:cubicBezTo>
                <a:cubicBezTo>
                  <a:pt x="2194560" y="951230"/>
                  <a:pt x="2185670" y="608330"/>
                  <a:pt x="2180590" y="266700"/>
                </a:cubicBezTo>
                <a:cubicBezTo>
                  <a:pt x="2176780" y="265430"/>
                  <a:pt x="2174240" y="264160"/>
                  <a:pt x="2171700" y="262890"/>
                </a:cubicBezTo>
                <a:cubicBezTo>
                  <a:pt x="2167890" y="260350"/>
                  <a:pt x="2164080" y="259080"/>
                  <a:pt x="2159000" y="260350"/>
                </a:cubicBezTo>
                <a:lnTo>
                  <a:pt x="2151380" y="260350"/>
                </a:lnTo>
                <a:cubicBezTo>
                  <a:pt x="2147570" y="260350"/>
                  <a:pt x="2142490" y="260350"/>
                  <a:pt x="2139950" y="265430"/>
                </a:cubicBezTo>
                <a:cubicBezTo>
                  <a:pt x="2139950" y="265430"/>
                  <a:pt x="2138680" y="266700"/>
                  <a:pt x="2137410" y="266700"/>
                </a:cubicBezTo>
                <a:lnTo>
                  <a:pt x="2132330" y="266700"/>
                </a:lnTo>
                <a:cubicBezTo>
                  <a:pt x="2131060" y="264160"/>
                  <a:pt x="2133600" y="259080"/>
                  <a:pt x="2127250" y="260350"/>
                </a:cubicBezTo>
                <a:cubicBezTo>
                  <a:pt x="2124710" y="260350"/>
                  <a:pt x="2120900" y="261620"/>
                  <a:pt x="2118360" y="261620"/>
                </a:cubicBezTo>
                <a:lnTo>
                  <a:pt x="2099310" y="261620"/>
                </a:lnTo>
                <a:cubicBezTo>
                  <a:pt x="2098040" y="259080"/>
                  <a:pt x="2096770" y="256540"/>
                  <a:pt x="2094230" y="252730"/>
                </a:cubicBezTo>
                <a:cubicBezTo>
                  <a:pt x="2092960" y="250190"/>
                  <a:pt x="2091690" y="248920"/>
                  <a:pt x="2087880" y="251460"/>
                </a:cubicBezTo>
                <a:cubicBezTo>
                  <a:pt x="2085340" y="252730"/>
                  <a:pt x="2084070" y="252730"/>
                  <a:pt x="2082800" y="250190"/>
                </a:cubicBezTo>
                <a:cubicBezTo>
                  <a:pt x="2078990" y="243840"/>
                  <a:pt x="2075180" y="238760"/>
                  <a:pt x="2067560" y="237490"/>
                </a:cubicBezTo>
                <a:cubicBezTo>
                  <a:pt x="2066290" y="237490"/>
                  <a:pt x="2065020" y="234950"/>
                  <a:pt x="2063750" y="233680"/>
                </a:cubicBezTo>
                <a:cubicBezTo>
                  <a:pt x="2061210" y="231140"/>
                  <a:pt x="2059940" y="228600"/>
                  <a:pt x="2056130" y="228600"/>
                </a:cubicBezTo>
                <a:cubicBezTo>
                  <a:pt x="2054860" y="228600"/>
                  <a:pt x="2052320" y="226060"/>
                  <a:pt x="2052320" y="224790"/>
                </a:cubicBezTo>
                <a:cubicBezTo>
                  <a:pt x="2051050" y="219710"/>
                  <a:pt x="2051050" y="215900"/>
                  <a:pt x="2051050" y="210820"/>
                </a:cubicBezTo>
                <a:cubicBezTo>
                  <a:pt x="2049780" y="205740"/>
                  <a:pt x="2047240" y="200660"/>
                  <a:pt x="2043430" y="198120"/>
                </a:cubicBezTo>
                <a:cubicBezTo>
                  <a:pt x="2037080" y="194310"/>
                  <a:pt x="2032000" y="189230"/>
                  <a:pt x="2025650" y="185420"/>
                </a:cubicBezTo>
                <a:cubicBezTo>
                  <a:pt x="2024380" y="184150"/>
                  <a:pt x="2021840" y="182880"/>
                  <a:pt x="2019300" y="182880"/>
                </a:cubicBezTo>
                <a:cubicBezTo>
                  <a:pt x="2015490" y="181610"/>
                  <a:pt x="2011680" y="180340"/>
                  <a:pt x="2007870" y="180340"/>
                </a:cubicBezTo>
                <a:cubicBezTo>
                  <a:pt x="2004060" y="180340"/>
                  <a:pt x="1998980" y="180340"/>
                  <a:pt x="1995170" y="182880"/>
                </a:cubicBezTo>
                <a:cubicBezTo>
                  <a:pt x="1987550" y="186690"/>
                  <a:pt x="1981200" y="181610"/>
                  <a:pt x="1974850" y="181610"/>
                </a:cubicBezTo>
                <a:cubicBezTo>
                  <a:pt x="1968500" y="180340"/>
                  <a:pt x="1962150" y="177800"/>
                  <a:pt x="1957070" y="176530"/>
                </a:cubicBezTo>
                <a:lnTo>
                  <a:pt x="1940560" y="176530"/>
                </a:lnTo>
                <a:cubicBezTo>
                  <a:pt x="1926590" y="179070"/>
                  <a:pt x="1915160" y="171450"/>
                  <a:pt x="1901190" y="170180"/>
                </a:cubicBezTo>
                <a:cubicBezTo>
                  <a:pt x="1897380" y="170180"/>
                  <a:pt x="1893570" y="166370"/>
                  <a:pt x="1889760" y="163830"/>
                </a:cubicBezTo>
                <a:cubicBezTo>
                  <a:pt x="1887220" y="161290"/>
                  <a:pt x="1884680" y="161290"/>
                  <a:pt x="1880870" y="162560"/>
                </a:cubicBezTo>
                <a:cubicBezTo>
                  <a:pt x="1875790" y="163830"/>
                  <a:pt x="1870710" y="162560"/>
                  <a:pt x="1865630" y="163830"/>
                </a:cubicBezTo>
                <a:cubicBezTo>
                  <a:pt x="1858010" y="166370"/>
                  <a:pt x="1851660" y="160020"/>
                  <a:pt x="1844040" y="160020"/>
                </a:cubicBezTo>
                <a:cubicBezTo>
                  <a:pt x="1837690" y="161290"/>
                  <a:pt x="1831340" y="161290"/>
                  <a:pt x="1824990" y="162560"/>
                </a:cubicBezTo>
                <a:lnTo>
                  <a:pt x="1809750" y="166370"/>
                </a:lnTo>
                <a:cubicBezTo>
                  <a:pt x="1799590" y="171450"/>
                  <a:pt x="1791970" y="165100"/>
                  <a:pt x="1783080" y="162560"/>
                </a:cubicBezTo>
                <a:cubicBezTo>
                  <a:pt x="1776730" y="161290"/>
                  <a:pt x="1772920" y="158750"/>
                  <a:pt x="1767840" y="154940"/>
                </a:cubicBezTo>
                <a:cubicBezTo>
                  <a:pt x="1762760" y="151130"/>
                  <a:pt x="1757680" y="154940"/>
                  <a:pt x="1753870" y="154940"/>
                </a:cubicBezTo>
                <a:cubicBezTo>
                  <a:pt x="1750060" y="154940"/>
                  <a:pt x="1747520" y="158750"/>
                  <a:pt x="1744980" y="160020"/>
                </a:cubicBezTo>
                <a:cubicBezTo>
                  <a:pt x="1741170" y="161290"/>
                  <a:pt x="1737360" y="161290"/>
                  <a:pt x="1733550" y="161290"/>
                </a:cubicBezTo>
                <a:cubicBezTo>
                  <a:pt x="1729740" y="161290"/>
                  <a:pt x="1724660" y="160020"/>
                  <a:pt x="1720850" y="161290"/>
                </a:cubicBezTo>
                <a:cubicBezTo>
                  <a:pt x="1714500" y="163830"/>
                  <a:pt x="1709420" y="167640"/>
                  <a:pt x="1704340" y="170180"/>
                </a:cubicBezTo>
                <a:cubicBezTo>
                  <a:pt x="1703070" y="171450"/>
                  <a:pt x="1701800" y="172720"/>
                  <a:pt x="1700530" y="172720"/>
                </a:cubicBezTo>
                <a:cubicBezTo>
                  <a:pt x="1691640" y="177800"/>
                  <a:pt x="1681480" y="179070"/>
                  <a:pt x="1670050" y="179070"/>
                </a:cubicBezTo>
                <a:cubicBezTo>
                  <a:pt x="1663700" y="179070"/>
                  <a:pt x="1657350" y="179070"/>
                  <a:pt x="1651000" y="177800"/>
                </a:cubicBezTo>
                <a:cubicBezTo>
                  <a:pt x="1647190" y="177800"/>
                  <a:pt x="1644650" y="173990"/>
                  <a:pt x="1642110" y="173990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0"/>
                  <a:pt x="1612900" y="173990"/>
                </a:cubicBezTo>
                <a:cubicBezTo>
                  <a:pt x="1607820" y="176530"/>
                  <a:pt x="1602740" y="180340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0"/>
                </a:cubicBezTo>
                <a:cubicBezTo>
                  <a:pt x="1537970" y="193040"/>
                  <a:pt x="1530350" y="196850"/>
                  <a:pt x="1522730" y="199390"/>
                </a:cubicBezTo>
                <a:cubicBezTo>
                  <a:pt x="1520190" y="200660"/>
                  <a:pt x="1517650" y="199390"/>
                  <a:pt x="1515110" y="198120"/>
                </a:cubicBezTo>
                <a:cubicBezTo>
                  <a:pt x="1511300" y="196850"/>
                  <a:pt x="1508760" y="196850"/>
                  <a:pt x="1506220" y="199390"/>
                </a:cubicBezTo>
                <a:cubicBezTo>
                  <a:pt x="1504950" y="200660"/>
                  <a:pt x="1503680" y="200660"/>
                  <a:pt x="1502410" y="200660"/>
                </a:cubicBezTo>
                <a:cubicBezTo>
                  <a:pt x="1498600" y="201930"/>
                  <a:pt x="1494790" y="201930"/>
                  <a:pt x="1492250" y="203200"/>
                </a:cubicBezTo>
                <a:cubicBezTo>
                  <a:pt x="1487170" y="207010"/>
                  <a:pt x="1482090" y="205740"/>
                  <a:pt x="1477010" y="208280"/>
                </a:cubicBezTo>
                <a:cubicBezTo>
                  <a:pt x="1471930" y="210820"/>
                  <a:pt x="1466850" y="210820"/>
                  <a:pt x="1463040" y="214630"/>
                </a:cubicBezTo>
                <a:cubicBezTo>
                  <a:pt x="1461770" y="215900"/>
                  <a:pt x="1459230" y="215900"/>
                  <a:pt x="1456690" y="215900"/>
                </a:cubicBezTo>
                <a:cubicBezTo>
                  <a:pt x="1450340" y="217170"/>
                  <a:pt x="1445260" y="220980"/>
                  <a:pt x="1441450" y="226060"/>
                </a:cubicBezTo>
                <a:cubicBezTo>
                  <a:pt x="1436370" y="231140"/>
                  <a:pt x="1431290" y="234950"/>
                  <a:pt x="1426210" y="238760"/>
                </a:cubicBezTo>
                <a:cubicBezTo>
                  <a:pt x="1424940" y="240030"/>
                  <a:pt x="1421130" y="240030"/>
                  <a:pt x="1419860" y="240030"/>
                </a:cubicBezTo>
                <a:cubicBezTo>
                  <a:pt x="1414780" y="240030"/>
                  <a:pt x="1409700" y="238760"/>
                  <a:pt x="1405890" y="237490"/>
                </a:cubicBezTo>
                <a:cubicBezTo>
                  <a:pt x="1403350" y="237490"/>
                  <a:pt x="1402080" y="236220"/>
                  <a:pt x="1399540" y="236220"/>
                </a:cubicBezTo>
                <a:cubicBezTo>
                  <a:pt x="1391920" y="240030"/>
                  <a:pt x="1383030" y="237490"/>
                  <a:pt x="1375410" y="237490"/>
                </a:cubicBezTo>
                <a:cubicBezTo>
                  <a:pt x="1374140" y="237490"/>
                  <a:pt x="1371600" y="236220"/>
                  <a:pt x="1370330" y="234950"/>
                </a:cubicBezTo>
                <a:cubicBezTo>
                  <a:pt x="1365250" y="231140"/>
                  <a:pt x="1360170" y="231140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0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0" y="215900"/>
                  <a:pt x="1240790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0"/>
                  <a:pt x="1169670" y="224790"/>
                </a:cubicBezTo>
                <a:lnTo>
                  <a:pt x="1163320" y="224790"/>
                </a:lnTo>
                <a:cubicBezTo>
                  <a:pt x="1155700" y="226060"/>
                  <a:pt x="1151890" y="219710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0" y="205740"/>
                  <a:pt x="1097280" y="200660"/>
                  <a:pt x="1090930" y="195580"/>
                </a:cubicBezTo>
                <a:cubicBezTo>
                  <a:pt x="1087120" y="193040"/>
                  <a:pt x="1082040" y="190500"/>
                  <a:pt x="1078230" y="189230"/>
                </a:cubicBezTo>
                <a:cubicBezTo>
                  <a:pt x="1073150" y="186690"/>
                  <a:pt x="1066800" y="185420"/>
                  <a:pt x="1064260" y="179070"/>
                </a:cubicBezTo>
                <a:cubicBezTo>
                  <a:pt x="1062990" y="176530"/>
                  <a:pt x="1060450" y="176530"/>
                  <a:pt x="1059180" y="173990"/>
                </a:cubicBezTo>
                <a:cubicBezTo>
                  <a:pt x="1057910" y="171450"/>
                  <a:pt x="1056640" y="168910"/>
                  <a:pt x="1056640" y="167640"/>
                </a:cubicBezTo>
                <a:cubicBezTo>
                  <a:pt x="1056640" y="165100"/>
                  <a:pt x="1057910" y="162560"/>
                  <a:pt x="1059180" y="160020"/>
                </a:cubicBezTo>
                <a:cubicBezTo>
                  <a:pt x="1060450" y="156210"/>
                  <a:pt x="1057910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0" y="114300"/>
                  <a:pt x="1023620" y="111760"/>
                  <a:pt x="1019810" y="109220"/>
                </a:cubicBezTo>
                <a:cubicBezTo>
                  <a:pt x="1010920" y="105410"/>
                  <a:pt x="1002030" y="101600"/>
                  <a:pt x="993140" y="96520"/>
                </a:cubicBezTo>
                <a:cubicBezTo>
                  <a:pt x="993140" y="106680"/>
                  <a:pt x="990600" y="104140"/>
                  <a:pt x="989330" y="101600"/>
                </a:cubicBezTo>
                <a:cubicBezTo>
                  <a:pt x="989330" y="97790"/>
                  <a:pt x="986790" y="96520"/>
                  <a:pt x="982980" y="96520"/>
                </a:cubicBezTo>
                <a:cubicBezTo>
                  <a:pt x="982980" y="96520"/>
                  <a:pt x="981710" y="96520"/>
                  <a:pt x="981710" y="95250"/>
                </a:cubicBezTo>
                <a:cubicBezTo>
                  <a:pt x="980440" y="87630"/>
                  <a:pt x="974090" y="90170"/>
                  <a:pt x="970280" y="88900"/>
                </a:cubicBezTo>
                <a:cubicBezTo>
                  <a:pt x="967740" y="87630"/>
                  <a:pt x="965200" y="86360"/>
                  <a:pt x="962660" y="87630"/>
                </a:cubicBezTo>
                <a:cubicBezTo>
                  <a:pt x="957580" y="88900"/>
                  <a:pt x="953770" y="85090"/>
                  <a:pt x="948690" y="83820"/>
                </a:cubicBezTo>
                <a:cubicBezTo>
                  <a:pt x="947420" y="83820"/>
                  <a:pt x="946150" y="83820"/>
                  <a:pt x="944880" y="85090"/>
                </a:cubicBezTo>
                <a:cubicBezTo>
                  <a:pt x="942340" y="87630"/>
                  <a:pt x="939800" y="87630"/>
                  <a:pt x="935990" y="85090"/>
                </a:cubicBezTo>
                <a:cubicBezTo>
                  <a:pt x="930910" y="81280"/>
                  <a:pt x="925830" y="81280"/>
                  <a:pt x="919480" y="83820"/>
                </a:cubicBezTo>
                <a:cubicBezTo>
                  <a:pt x="916940" y="85090"/>
                  <a:pt x="914400" y="85090"/>
                  <a:pt x="911860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0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0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15" r="-16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9" name="Google Shape;139;p15"/>
          <p:cNvSpPr txBox="1"/>
          <p:nvPr/>
        </p:nvSpPr>
        <p:spPr>
          <a:xfrm>
            <a:off x="1531475" y="1977387"/>
            <a:ext cx="888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President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2600827" y="2962275"/>
            <a:ext cx="6742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Hannah Pham</a:t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1056600" y="3731775"/>
            <a:ext cx="9233400" cy="5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uhpops.president@gmail.com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</a:t>
            </a: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SC North, Carrel 37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</a:t>
            </a: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Monday, 11:00AM - 12:00PM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2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1" name="Google Shape;671;p42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2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3" name="Google Shape;673;p42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4" name="Google Shape;674;p42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5" name="Google Shape;675;p42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6" name="Google Shape;676;p42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7" name="Google Shape;677;p42"/>
          <p:cNvSpPr txBox="1"/>
          <p:nvPr/>
        </p:nvSpPr>
        <p:spPr>
          <a:xfrm>
            <a:off x="1028700" y="3027027"/>
            <a:ext cx="8751300" cy="47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1568" marR="0" lvl="1" indent="-310782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"/>
              <a:buChar char="•"/>
            </a:pPr>
            <a:r>
              <a:rPr lang="en-US" sz="2878" b="1" u="sng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Instructions</a:t>
            </a:r>
            <a:endParaRPr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1243137" marR="0" lvl="2" indent="-414379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Visit any five officers during their office hours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9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Receive a signature from the officer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9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When you have collected </a:t>
            </a:r>
            <a:r>
              <a:rPr lang="en-US" sz="2878" u="sng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five signatures</a:t>
            </a: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, turn in the bingo sheet to any officer to receive points!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			* </a:t>
            </a:r>
            <a:r>
              <a:rPr lang="en-US" sz="2400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visiting more than five officers isn’t required and</a:t>
            </a:r>
            <a:endParaRPr sz="2400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37160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   won’t grant extra points</a:t>
            </a:r>
            <a:endParaRPr sz="2400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			* bingo sheet can only be used once per year</a:t>
            </a:r>
            <a:endParaRPr sz="2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678" name="Google Shape;678;p42"/>
          <p:cNvSpPr txBox="1"/>
          <p:nvPr/>
        </p:nvSpPr>
        <p:spPr>
          <a:xfrm>
            <a:off x="6906235" y="1942875"/>
            <a:ext cx="62724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37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9" name="Google Shape;679;p42"/>
          <p:cNvSpPr txBox="1"/>
          <p:nvPr/>
        </p:nvSpPr>
        <p:spPr>
          <a:xfrm>
            <a:off x="1571050" y="623075"/>
            <a:ext cx="8671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Office Hours Bingo Sheet</a:t>
            </a:r>
            <a:endParaRPr/>
          </a:p>
        </p:txBody>
      </p:sp>
      <p:pic>
        <p:nvPicPr>
          <p:cNvPr id="680" name="Google Shape;680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6247" y="1660039"/>
            <a:ext cx="5792549" cy="749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3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0" name="Google Shape;690;p43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3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2" name="Google Shape;692;p43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3" name="Google Shape;693;p43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4" name="Google Shape;694;p43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5" name="Google Shape;695;p43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6" name="Google Shape;696;p43"/>
          <p:cNvSpPr txBox="1"/>
          <p:nvPr/>
        </p:nvSpPr>
        <p:spPr>
          <a:xfrm>
            <a:off x="6546203" y="1979075"/>
            <a:ext cx="8310900" cy="51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8289" marR="0" lvl="1" indent="-39509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6"/>
              <a:buFont typeface="Cormorant Garamond Medium"/>
              <a:buChar char="•"/>
            </a:pPr>
            <a:r>
              <a:rPr lang="en-US" sz="35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Join our Remind group to receive updates on job opportunities, socials, volunteering events, and more!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89" marR="0" lvl="1" indent="-39509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6"/>
              <a:buFont typeface="Cormorant Garamond Medium"/>
              <a:buChar char="•"/>
            </a:pPr>
            <a:r>
              <a:rPr lang="en-US" sz="35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TEXT @uhpops to the number 81010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656578" marR="0" lvl="2" indent="-533142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6"/>
              <a:buFont typeface="Cormorant Garamond Medium"/>
              <a:buChar char="⚬"/>
            </a:pPr>
            <a:r>
              <a:rPr lang="en-US" sz="35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You’ll receive a welcome text from Remind</a:t>
            </a:r>
            <a:endParaRPr sz="1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89" marR="0" lvl="1" indent="-39509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36"/>
              <a:buFont typeface="Cormorant Garamond Medium"/>
              <a:buChar char="•"/>
            </a:pPr>
            <a:r>
              <a:rPr lang="en-US" sz="35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If </a:t>
            </a:r>
            <a:r>
              <a:rPr lang="en-US" sz="3536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81010</a:t>
            </a:r>
            <a:r>
              <a:rPr lang="en-US" sz="35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does not work for you, try texting @uhpops to </a:t>
            </a:r>
            <a:r>
              <a:rPr lang="en-US" sz="3536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(682)-888-5131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43"/>
          <p:cNvSpPr/>
          <p:nvPr/>
        </p:nvSpPr>
        <p:spPr>
          <a:xfrm>
            <a:off x="1807257" y="1979082"/>
            <a:ext cx="3867085" cy="7279218"/>
          </a:xfrm>
          <a:custGeom>
            <a:avLst/>
            <a:gdLst/>
            <a:ahLst/>
            <a:cxnLst/>
            <a:rect l="l" t="t" r="r" b="b"/>
            <a:pathLst>
              <a:path w="3867085" h="7279218" extrusionOk="0">
                <a:moveTo>
                  <a:pt x="0" y="0"/>
                </a:moveTo>
                <a:lnTo>
                  <a:pt x="3867085" y="0"/>
                </a:lnTo>
                <a:lnTo>
                  <a:pt x="3867085" y="7279218"/>
                </a:lnTo>
                <a:lnTo>
                  <a:pt x="0" y="7279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98" name="Google Shape;698;p43"/>
          <p:cNvSpPr/>
          <p:nvPr/>
        </p:nvSpPr>
        <p:spPr>
          <a:xfrm>
            <a:off x="2202579" y="6445157"/>
            <a:ext cx="3076442" cy="799875"/>
          </a:xfrm>
          <a:custGeom>
            <a:avLst/>
            <a:gdLst/>
            <a:ahLst/>
            <a:cxnLst/>
            <a:rect l="l" t="t" r="r" b="b"/>
            <a:pathLst>
              <a:path w="3076442" h="799875" extrusionOk="0">
                <a:moveTo>
                  <a:pt x="0" y="0"/>
                </a:moveTo>
                <a:lnTo>
                  <a:pt x="3076442" y="0"/>
                </a:lnTo>
                <a:lnTo>
                  <a:pt x="3076442" y="799875"/>
                </a:lnTo>
                <a:lnTo>
                  <a:pt x="0" y="799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9" name="Google Shape;699;p43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Join Remind</a:t>
            </a:r>
            <a:endParaRPr/>
          </a:p>
        </p:txBody>
      </p:sp>
      <p:sp>
        <p:nvSpPr>
          <p:cNvPr id="700" name="Google Shape;700;p43"/>
          <p:cNvSpPr txBox="1"/>
          <p:nvPr/>
        </p:nvSpPr>
        <p:spPr>
          <a:xfrm>
            <a:off x="2789118" y="3212862"/>
            <a:ext cx="190336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To: 81010</a:t>
            </a:r>
            <a:endParaRPr/>
          </a:p>
        </p:txBody>
      </p:sp>
      <p:sp>
        <p:nvSpPr>
          <p:cNvPr id="701" name="Google Shape;701;p43"/>
          <p:cNvSpPr txBox="1"/>
          <p:nvPr/>
        </p:nvSpPr>
        <p:spPr>
          <a:xfrm>
            <a:off x="2470574" y="6444925"/>
            <a:ext cx="23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@uhpops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4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1" name="Google Shape;711;p44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4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3" name="Google Shape;713;p44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4" name="Google Shape;714;p44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5" name="Google Shape;715;p44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6" name="Google Shape;716;p44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7" name="Google Shape;717;p44"/>
          <p:cNvSpPr txBox="1"/>
          <p:nvPr/>
        </p:nvSpPr>
        <p:spPr>
          <a:xfrm>
            <a:off x="1571038" y="623084"/>
            <a:ext cx="6478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4"/>
          <p:cNvSpPr txBox="1"/>
          <p:nvPr/>
        </p:nvSpPr>
        <p:spPr>
          <a:xfrm>
            <a:off x="0" y="623075"/>
            <a:ext cx="18288000" cy="2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u="sng">
                <a:solidFill>
                  <a:srgbClr val="1E1E1E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rPr>
              <a:t>Congratulations To The October Member Of The Month:</a:t>
            </a:r>
            <a:endParaRPr sz="5500" u="sng">
              <a:solidFill>
                <a:srgbClr val="1E1E1E"/>
              </a:solidFill>
              <a:latin typeface="Cormorant Garamond Light"/>
              <a:ea typeface="Cormorant Garamond Light"/>
              <a:cs typeface="Cormorant Garamond Light"/>
              <a:sym typeface="Cormorant Garamond Light"/>
            </a:endParaRPr>
          </a:p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0" b="1">
              <a:solidFill>
                <a:schemeClr val="accent2"/>
              </a:solidFill>
            </a:endParaRPr>
          </a:p>
        </p:txBody>
      </p:sp>
      <p:sp>
        <p:nvSpPr>
          <p:cNvPr id="719" name="Google Shape;719;p44"/>
          <p:cNvSpPr/>
          <p:nvPr/>
        </p:nvSpPr>
        <p:spPr>
          <a:xfrm>
            <a:off x="13915022" y="6445149"/>
            <a:ext cx="4372989" cy="4930057"/>
          </a:xfrm>
          <a:custGeom>
            <a:avLst/>
            <a:gdLst/>
            <a:ahLst/>
            <a:cxnLst/>
            <a:rect l="l" t="t" r="r" b="b"/>
            <a:pathLst>
              <a:path w="5570686" h="5570686" extrusionOk="0">
                <a:moveTo>
                  <a:pt x="0" y="0"/>
                </a:moveTo>
                <a:lnTo>
                  <a:pt x="5570686" y="0"/>
                </a:lnTo>
                <a:lnTo>
                  <a:pt x="5570686" y="5570686"/>
                </a:lnTo>
                <a:lnTo>
                  <a:pt x="0" y="5570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0" name="Google Shape;720;p44"/>
          <p:cNvSpPr txBox="1"/>
          <p:nvPr/>
        </p:nvSpPr>
        <p:spPr>
          <a:xfrm>
            <a:off x="6483150" y="7411075"/>
            <a:ext cx="53217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5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0" name="Google Shape;730;p45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1" name="Google Shape;731;p45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2" name="Google Shape;732;p45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3" name="Google Shape;733;p45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4" name="Google Shape;734;p45"/>
          <p:cNvSpPr/>
          <p:nvPr/>
        </p:nvSpPr>
        <p:spPr>
          <a:xfrm>
            <a:off x="10970522" y="1028700"/>
            <a:ext cx="5334115" cy="8235774"/>
          </a:xfrm>
          <a:custGeom>
            <a:avLst/>
            <a:gdLst/>
            <a:ahLst/>
            <a:cxnLst/>
            <a:rect l="l" t="t" r="r" b="b"/>
            <a:pathLst>
              <a:path w="2194560" h="3388360" extrusionOk="0">
                <a:moveTo>
                  <a:pt x="3810" y="317500"/>
                </a:moveTo>
                <a:cubicBezTo>
                  <a:pt x="13970" y="425450"/>
                  <a:pt x="16510" y="533400"/>
                  <a:pt x="17780" y="642620"/>
                </a:cubicBezTo>
                <a:cubicBezTo>
                  <a:pt x="24130" y="1036320"/>
                  <a:pt x="21590" y="1430020"/>
                  <a:pt x="17780" y="1823720"/>
                </a:cubicBezTo>
                <a:cubicBezTo>
                  <a:pt x="13970" y="2218690"/>
                  <a:pt x="8890" y="2613660"/>
                  <a:pt x="8890" y="3009900"/>
                </a:cubicBezTo>
                <a:cubicBezTo>
                  <a:pt x="8890" y="3013710"/>
                  <a:pt x="8890" y="3017520"/>
                  <a:pt x="7620" y="3021330"/>
                </a:cubicBezTo>
                <a:cubicBezTo>
                  <a:pt x="11430" y="3022600"/>
                  <a:pt x="15240" y="3025140"/>
                  <a:pt x="19050" y="3027680"/>
                </a:cubicBezTo>
                <a:cubicBezTo>
                  <a:pt x="24130" y="3031490"/>
                  <a:pt x="27940" y="3037840"/>
                  <a:pt x="33020" y="3044190"/>
                </a:cubicBezTo>
                <a:cubicBezTo>
                  <a:pt x="44450" y="3058160"/>
                  <a:pt x="55880" y="3072130"/>
                  <a:pt x="66040" y="3086100"/>
                </a:cubicBezTo>
                <a:cubicBezTo>
                  <a:pt x="77470" y="3102610"/>
                  <a:pt x="88900" y="3117850"/>
                  <a:pt x="100330" y="3134360"/>
                </a:cubicBezTo>
                <a:cubicBezTo>
                  <a:pt x="105410" y="3141980"/>
                  <a:pt x="110490" y="3149600"/>
                  <a:pt x="115570" y="3155950"/>
                </a:cubicBezTo>
                <a:cubicBezTo>
                  <a:pt x="119380" y="3161030"/>
                  <a:pt x="125730" y="3163570"/>
                  <a:pt x="129540" y="3167380"/>
                </a:cubicBezTo>
                <a:cubicBezTo>
                  <a:pt x="142240" y="3177540"/>
                  <a:pt x="156210" y="3187700"/>
                  <a:pt x="168910" y="3197860"/>
                </a:cubicBezTo>
                <a:cubicBezTo>
                  <a:pt x="181610" y="3208020"/>
                  <a:pt x="194310" y="3216910"/>
                  <a:pt x="209550" y="3223260"/>
                </a:cubicBezTo>
                <a:cubicBezTo>
                  <a:pt x="243840" y="3238500"/>
                  <a:pt x="276860" y="3255010"/>
                  <a:pt x="311150" y="3270250"/>
                </a:cubicBezTo>
                <a:cubicBezTo>
                  <a:pt x="330200" y="3279140"/>
                  <a:pt x="349250" y="3286760"/>
                  <a:pt x="369570" y="3295650"/>
                </a:cubicBezTo>
                <a:cubicBezTo>
                  <a:pt x="370840" y="3296920"/>
                  <a:pt x="374650" y="3295650"/>
                  <a:pt x="375920" y="3295650"/>
                </a:cubicBezTo>
                <a:lnTo>
                  <a:pt x="383540" y="3295650"/>
                </a:lnTo>
                <a:lnTo>
                  <a:pt x="384810" y="3296920"/>
                </a:lnTo>
                <a:cubicBezTo>
                  <a:pt x="387350" y="3290570"/>
                  <a:pt x="389890" y="3285490"/>
                  <a:pt x="393700" y="3279140"/>
                </a:cubicBezTo>
                <a:cubicBezTo>
                  <a:pt x="397510" y="3274060"/>
                  <a:pt x="400050" y="3265170"/>
                  <a:pt x="408940" y="3265170"/>
                </a:cubicBezTo>
                <a:cubicBezTo>
                  <a:pt x="408940" y="3265170"/>
                  <a:pt x="410210" y="3265170"/>
                  <a:pt x="410210" y="3263900"/>
                </a:cubicBezTo>
                <a:cubicBezTo>
                  <a:pt x="414020" y="3257550"/>
                  <a:pt x="420370" y="3256280"/>
                  <a:pt x="427990" y="3255010"/>
                </a:cubicBezTo>
                <a:cubicBezTo>
                  <a:pt x="435610" y="3253740"/>
                  <a:pt x="441960" y="3249930"/>
                  <a:pt x="448310" y="3247390"/>
                </a:cubicBezTo>
                <a:cubicBezTo>
                  <a:pt x="449580" y="3247390"/>
                  <a:pt x="449580" y="3246120"/>
                  <a:pt x="450850" y="3246120"/>
                </a:cubicBezTo>
                <a:cubicBezTo>
                  <a:pt x="459740" y="3248660"/>
                  <a:pt x="466090" y="3242310"/>
                  <a:pt x="473710" y="3239770"/>
                </a:cubicBezTo>
                <a:lnTo>
                  <a:pt x="474980" y="3239770"/>
                </a:lnTo>
                <a:cubicBezTo>
                  <a:pt x="482600" y="3239770"/>
                  <a:pt x="488950" y="3235960"/>
                  <a:pt x="496570" y="3234690"/>
                </a:cubicBezTo>
                <a:cubicBezTo>
                  <a:pt x="502920" y="3233420"/>
                  <a:pt x="509270" y="3233420"/>
                  <a:pt x="515620" y="3229610"/>
                </a:cubicBezTo>
                <a:cubicBezTo>
                  <a:pt x="521970" y="3225800"/>
                  <a:pt x="529590" y="3223260"/>
                  <a:pt x="535940" y="3220720"/>
                </a:cubicBezTo>
                <a:cubicBezTo>
                  <a:pt x="542290" y="3218180"/>
                  <a:pt x="548640" y="3216910"/>
                  <a:pt x="554990" y="3214370"/>
                </a:cubicBezTo>
                <a:lnTo>
                  <a:pt x="561340" y="3214370"/>
                </a:lnTo>
                <a:cubicBezTo>
                  <a:pt x="567690" y="3214370"/>
                  <a:pt x="572770" y="3214370"/>
                  <a:pt x="577850" y="3210560"/>
                </a:cubicBezTo>
                <a:lnTo>
                  <a:pt x="580390" y="3210560"/>
                </a:lnTo>
                <a:cubicBezTo>
                  <a:pt x="586740" y="3210560"/>
                  <a:pt x="594360" y="3211830"/>
                  <a:pt x="600710" y="3211830"/>
                </a:cubicBezTo>
                <a:lnTo>
                  <a:pt x="605790" y="3211830"/>
                </a:lnTo>
                <a:cubicBezTo>
                  <a:pt x="612140" y="3210560"/>
                  <a:pt x="614680" y="3215640"/>
                  <a:pt x="618490" y="3218180"/>
                </a:cubicBezTo>
                <a:cubicBezTo>
                  <a:pt x="624840" y="3225800"/>
                  <a:pt x="632460" y="3227070"/>
                  <a:pt x="642620" y="3225800"/>
                </a:cubicBezTo>
                <a:cubicBezTo>
                  <a:pt x="651510" y="3224530"/>
                  <a:pt x="659130" y="3223260"/>
                  <a:pt x="668020" y="3223260"/>
                </a:cubicBezTo>
                <a:cubicBezTo>
                  <a:pt x="671830" y="3223260"/>
                  <a:pt x="676910" y="3224530"/>
                  <a:pt x="680720" y="3225800"/>
                </a:cubicBezTo>
                <a:cubicBezTo>
                  <a:pt x="684530" y="3227070"/>
                  <a:pt x="687070" y="3228340"/>
                  <a:pt x="690880" y="3229610"/>
                </a:cubicBezTo>
                <a:lnTo>
                  <a:pt x="694690" y="3233420"/>
                </a:lnTo>
                <a:cubicBezTo>
                  <a:pt x="694690" y="3233420"/>
                  <a:pt x="695960" y="3237230"/>
                  <a:pt x="697230" y="3238500"/>
                </a:cubicBezTo>
                <a:cubicBezTo>
                  <a:pt x="699770" y="3239770"/>
                  <a:pt x="702310" y="3239770"/>
                  <a:pt x="703580" y="3241040"/>
                </a:cubicBezTo>
                <a:lnTo>
                  <a:pt x="704850" y="3242310"/>
                </a:lnTo>
                <a:cubicBezTo>
                  <a:pt x="711200" y="3238500"/>
                  <a:pt x="713740" y="3244850"/>
                  <a:pt x="717550" y="3246120"/>
                </a:cubicBezTo>
                <a:cubicBezTo>
                  <a:pt x="722630" y="3248660"/>
                  <a:pt x="726440" y="3251200"/>
                  <a:pt x="731520" y="3255010"/>
                </a:cubicBezTo>
                <a:cubicBezTo>
                  <a:pt x="731520" y="3253740"/>
                  <a:pt x="731520" y="3252470"/>
                  <a:pt x="732790" y="3251200"/>
                </a:cubicBezTo>
                <a:cubicBezTo>
                  <a:pt x="740410" y="3252470"/>
                  <a:pt x="749300" y="3252470"/>
                  <a:pt x="756920" y="3257550"/>
                </a:cubicBezTo>
                <a:cubicBezTo>
                  <a:pt x="758190" y="3255010"/>
                  <a:pt x="760730" y="3252470"/>
                  <a:pt x="763270" y="3249930"/>
                </a:cubicBezTo>
                <a:cubicBezTo>
                  <a:pt x="763270" y="3249930"/>
                  <a:pt x="763270" y="3248660"/>
                  <a:pt x="764540" y="3248660"/>
                </a:cubicBezTo>
                <a:cubicBezTo>
                  <a:pt x="770890" y="3247390"/>
                  <a:pt x="774700" y="3243580"/>
                  <a:pt x="775970" y="3237230"/>
                </a:cubicBezTo>
                <a:cubicBezTo>
                  <a:pt x="777240" y="3234690"/>
                  <a:pt x="777240" y="3232150"/>
                  <a:pt x="777240" y="3230880"/>
                </a:cubicBezTo>
                <a:cubicBezTo>
                  <a:pt x="782320" y="3228340"/>
                  <a:pt x="786130" y="3225800"/>
                  <a:pt x="791210" y="3223260"/>
                </a:cubicBezTo>
                <a:lnTo>
                  <a:pt x="791210" y="3220720"/>
                </a:lnTo>
                <a:cubicBezTo>
                  <a:pt x="787400" y="3214370"/>
                  <a:pt x="787400" y="3213100"/>
                  <a:pt x="793750" y="3210560"/>
                </a:cubicBezTo>
                <a:cubicBezTo>
                  <a:pt x="795020" y="3209290"/>
                  <a:pt x="795020" y="3208020"/>
                  <a:pt x="796290" y="3208020"/>
                </a:cubicBezTo>
                <a:cubicBezTo>
                  <a:pt x="798830" y="3206750"/>
                  <a:pt x="801370" y="3205480"/>
                  <a:pt x="802640" y="3204210"/>
                </a:cubicBezTo>
                <a:cubicBezTo>
                  <a:pt x="802640" y="3204210"/>
                  <a:pt x="802640" y="3205480"/>
                  <a:pt x="803910" y="3205480"/>
                </a:cubicBezTo>
                <a:lnTo>
                  <a:pt x="803910" y="3202940"/>
                </a:lnTo>
                <a:cubicBezTo>
                  <a:pt x="811530" y="3200400"/>
                  <a:pt x="819150" y="3197860"/>
                  <a:pt x="826770" y="3194050"/>
                </a:cubicBezTo>
                <a:cubicBezTo>
                  <a:pt x="830580" y="3191510"/>
                  <a:pt x="834390" y="3190240"/>
                  <a:pt x="839470" y="3192780"/>
                </a:cubicBezTo>
                <a:cubicBezTo>
                  <a:pt x="842010" y="3194050"/>
                  <a:pt x="844550" y="3192780"/>
                  <a:pt x="847090" y="3191510"/>
                </a:cubicBezTo>
                <a:cubicBezTo>
                  <a:pt x="853440" y="3188970"/>
                  <a:pt x="859790" y="3187700"/>
                  <a:pt x="866140" y="3185160"/>
                </a:cubicBezTo>
                <a:cubicBezTo>
                  <a:pt x="871220" y="3183890"/>
                  <a:pt x="875030" y="3181350"/>
                  <a:pt x="880110" y="3178810"/>
                </a:cubicBezTo>
                <a:cubicBezTo>
                  <a:pt x="880110" y="3178810"/>
                  <a:pt x="881380" y="3176270"/>
                  <a:pt x="880110" y="3175000"/>
                </a:cubicBezTo>
                <a:cubicBezTo>
                  <a:pt x="880110" y="3173730"/>
                  <a:pt x="878840" y="3171190"/>
                  <a:pt x="878840" y="3169920"/>
                </a:cubicBezTo>
                <a:cubicBezTo>
                  <a:pt x="882650" y="3167380"/>
                  <a:pt x="885190" y="3164840"/>
                  <a:pt x="887730" y="3164840"/>
                </a:cubicBezTo>
                <a:cubicBezTo>
                  <a:pt x="891540" y="3163570"/>
                  <a:pt x="896620" y="3163570"/>
                  <a:pt x="901700" y="3162300"/>
                </a:cubicBezTo>
                <a:cubicBezTo>
                  <a:pt x="905510" y="3150870"/>
                  <a:pt x="913130" y="3148330"/>
                  <a:pt x="922020" y="3152140"/>
                </a:cubicBezTo>
                <a:lnTo>
                  <a:pt x="924560" y="3149600"/>
                </a:lnTo>
                <a:cubicBezTo>
                  <a:pt x="925830" y="3150870"/>
                  <a:pt x="925830" y="3150870"/>
                  <a:pt x="925830" y="3152140"/>
                </a:cubicBezTo>
                <a:cubicBezTo>
                  <a:pt x="929640" y="3149600"/>
                  <a:pt x="933450" y="3147060"/>
                  <a:pt x="937260" y="3145790"/>
                </a:cubicBezTo>
                <a:cubicBezTo>
                  <a:pt x="941070" y="3143250"/>
                  <a:pt x="944880" y="3140710"/>
                  <a:pt x="949960" y="3143250"/>
                </a:cubicBezTo>
                <a:cubicBezTo>
                  <a:pt x="949960" y="3136900"/>
                  <a:pt x="953770" y="3136900"/>
                  <a:pt x="957580" y="3138170"/>
                </a:cubicBezTo>
                <a:cubicBezTo>
                  <a:pt x="960120" y="3138170"/>
                  <a:pt x="963930" y="3136900"/>
                  <a:pt x="966470" y="3135630"/>
                </a:cubicBezTo>
                <a:cubicBezTo>
                  <a:pt x="967740" y="3135630"/>
                  <a:pt x="970280" y="3134360"/>
                  <a:pt x="971550" y="3135630"/>
                </a:cubicBezTo>
                <a:cubicBezTo>
                  <a:pt x="976630" y="3139440"/>
                  <a:pt x="984250" y="3140710"/>
                  <a:pt x="989330" y="3147060"/>
                </a:cubicBezTo>
                <a:cubicBezTo>
                  <a:pt x="993140" y="3152140"/>
                  <a:pt x="999490" y="3154680"/>
                  <a:pt x="1002030" y="3162300"/>
                </a:cubicBezTo>
                <a:cubicBezTo>
                  <a:pt x="1003300" y="3164840"/>
                  <a:pt x="1008380" y="3167380"/>
                  <a:pt x="1010920" y="3168650"/>
                </a:cubicBezTo>
                <a:cubicBezTo>
                  <a:pt x="1010920" y="3168650"/>
                  <a:pt x="1012190" y="3168650"/>
                  <a:pt x="1013460" y="3169920"/>
                </a:cubicBezTo>
                <a:cubicBezTo>
                  <a:pt x="1014730" y="3173730"/>
                  <a:pt x="1018540" y="3172460"/>
                  <a:pt x="1021080" y="3171190"/>
                </a:cubicBezTo>
                <a:cubicBezTo>
                  <a:pt x="1023620" y="3171190"/>
                  <a:pt x="1026160" y="3169920"/>
                  <a:pt x="1027430" y="3173730"/>
                </a:cubicBezTo>
                <a:cubicBezTo>
                  <a:pt x="1027430" y="3175000"/>
                  <a:pt x="1031240" y="3176270"/>
                  <a:pt x="1032510" y="3177540"/>
                </a:cubicBezTo>
                <a:cubicBezTo>
                  <a:pt x="1036320" y="3180080"/>
                  <a:pt x="1040130" y="3182620"/>
                  <a:pt x="1042670" y="3185160"/>
                </a:cubicBezTo>
                <a:cubicBezTo>
                  <a:pt x="1043940" y="3186430"/>
                  <a:pt x="1045210" y="3187700"/>
                  <a:pt x="1045210" y="3188970"/>
                </a:cubicBezTo>
                <a:cubicBezTo>
                  <a:pt x="1045210" y="3192780"/>
                  <a:pt x="1049020" y="3195320"/>
                  <a:pt x="1052830" y="3195320"/>
                </a:cubicBezTo>
                <a:cubicBezTo>
                  <a:pt x="1057910" y="3196590"/>
                  <a:pt x="1061720" y="3196590"/>
                  <a:pt x="1066800" y="3197860"/>
                </a:cubicBezTo>
                <a:cubicBezTo>
                  <a:pt x="1068070" y="3197860"/>
                  <a:pt x="1068070" y="3200400"/>
                  <a:pt x="1069340" y="3200400"/>
                </a:cubicBezTo>
                <a:cubicBezTo>
                  <a:pt x="1070610" y="3202940"/>
                  <a:pt x="1071880" y="3206750"/>
                  <a:pt x="1076960" y="3204210"/>
                </a:cubicBezTo>
                <a:cubicBezTo>
                  <a:pt x="1079500" y="3202940"/>
                  <a:pt x="1087120" y="3205480"/>
                  <a:pt x="1088390" y="3208020"/>
                </a:cubicBezTo>
                <a:cubicBezTo>
                  <a:pt x="1090930" y="3216910"/>
                  <a:pt x="1099820" y="3216910"/>
                  <a:pt x="1106170" y="3219450"/>
                </a:cubicBezTo>
                <a:cubicBezTo>
                  <a:pt x="1107440" y="3219450"/>
                  <a:pt x="1108710" y="3219450"/>
                  <a:pt x="1108710" y="3220720"/>
                </a:cubicBezTo>
                <a:cubicBezTo>
                  <a:pt x="1112520" y="3225800"/>
                  <a:pt x="1117600" y="3227070"/>
                  <a:pt x="1122680" y="3229610"/>
                </a:cubicBezTo>
                <a:cubicBezTo>
                  <a:pt x="1127760" y="3232150"/>
                  <a:pt x="1132840" y="3237230"/>
                  <a:pt x="1137920" y="3242310"/>
                </a:cubicBezTo>
                <a:lnTo>
                  <a:pt x="1144270" y="3248660"/>
                </a:lnTo>
                <a:cubicBezTo>
                  <a:pt x="1145540" y="3249930"/>
                  <a:pt x="1146810" y="3249930"/>
                  <a:pt x="1148080" y="3249930"/>
                </a:cubicBezTo>
                <a:cubicBezTo>
                  <a:pt x="1151890" y="3249930"/>
                  <a:pt x="1155700" y="3248660"/>
                  <a:pt x="1158240" y="3252470"/>
                </a:cubicBezTo>
                <a:cubicBezTo>
                  <a:pt x="1158240" y="3252470"/>
                  <a:pt x="1159510" y="3253740"/>
                  <a:pt x="1160780" y="3253740"/>
                </a:cubicBezTo>
                <a:cubicBezTo>
                  <a:pt x="1170940" y="3252470"/>
                  <a:pt x="1177290" y="3258820"/>
                  <a:pt x="1183640" y="3265170"/>
                </a:cubicBezTo>
                <a:cubicBezTo>
                  <a:pt x="1186180" y="3267710"/>
                  <a:pt x="1191260" y="3268980"/>
                  <a:pt x="1193800" y="3268980"/>
                </a:cubicBezTo>
                <a:cubicBezTo>
                  <a:pt x="1201420" y="3271520"/>
                  <a:pt x="1210310" y="3272790"/>
                  <a:pt x="1216660" y="3277870"/>
                </a:cubicBezTo>
                <a:cubicBezTo>
                  <a:pt x="1220470" y="3280410"/>
                  <a:pt x="1225550" y="3284220"/>
                  <a:pt x="1229360" y="3284220"/>
                </a:cubicBezTo>
                <a:cubicBezTo>
                  <a:pt x="1235710" y="3284220"/>
                  <a:pt x="1238250" y="3289300"/>
                  <a:pt x="1240790" y="3293110"/>
                </a:cubicBezTo>
                <a:cubicBezTo>
                  <a:pt x="1248410" y="3294380"/>
                  <a:pt x="1256030" y="3294380"/>
                  <a:pt x="1259840" y="3302000"/>
                </a:cubicBezTo>
                <a:cubicBezTo>
                  <a:pt x="1259840" y="3303270"/>
                  <a:pt x="1261110" y="3303270"/>
                  <a:pt x="1262380" y="3303270"/>
                </a:cubicBezTo>
                <a:cubicBezTo>
                  <a:pt x="1267460" y="3304540"/>
                  <a:pt x="1272540" y="3305810"/>
                  <a:pt x="1277620" y="3308350"/>
                </a:cubicBezTo>
                <a:cubicBezTo>
                  <a:pt x="1280160" y="3309620"/>
                  <a:pt x="1282700" y="3312160"/>
                  <a:pt x="1286510" y="3314700"/>
                </a:cubicBezTo>
                <a:cubicBezTo>
                  <a:pt x="1287780" y="3314700"/>
                  <a:pt x="1287780" y="3315970"/>
                  <a:pt x="1289050" y="3315970"/>
                </a:cubicBezTo>
                <a:cubicBezTo>
                  <a:pt x="1297940" y="3315970"/>
                  <a:pt x="1300480" y="3322320"/>
                  <a:pt x="1305560" y="3327400"/>
                </a:cubicBezTo>
                <a:cubicBezTo>
                  <a:pt x="1313180" y="3333750"/>
                  <a:pt x="1322070" y="3340100"/>
                  <a:pt x="1328420" y="3347720"/>
                </a:cubicBezTo>
                <a:cubicBezTo>
                  <a:pt x="1332230" y="3352800"/>
                  <a:pt x="1338580" y="3355340"/>
                  <a:pt x="1342390" y="3357880"/>
                </a:cubicBezTo>
                <a:lnTo>
                  <a:pt x="1350010" y="3361690"/>
                </a:lnTo>
                <a:cubicBezTo>
                  <a:pt x="1352550" y="3364230"/>
                  <a:pt x="1355090" y="3366770"/>
                  <a:pt x="1358900" y="3369310"/>
                </a:cubicBezTo>
                <a:cubicBezTo>
                  <a:pt x="1362710" y="3370580"/>
                  <a:pt x="1363980" y="3375660"/>
                  <a:pt x="1369060" y="3374390"/>
                </a:cubicBezTo>
                <a:cubicBezTo>
                  <a:pt x="1371600" y="3374390"/>
                  <a:pt x="1374140" y="3375660"/>
                  <a:pt x="1376680" y="3376930"/>
                </a:cubicBezTo>
                <a:cubicBezTo>
                  <a:pt x="1380490" y="3379470"/>
                  <a:pt x="1381760" y="3382010"/>
                  <a:pt x="1386840" y="3382010"/>
                </a:cubicBezTo>
                <a:cubicBezTo>
                  <a:pt x="1389380" y="3382010"/>
                  <a:pt x="1391920" y="3384550"/>
                  <a:pt x="1393190" y="3385820"/>
                </a:cubicBezTo>
                <a:cubicBezTo>
                  <a:pt x="1399540" y="3388360"/>
                  <a:pt x="1405890" y="3388360"/>
                  <a:pt x="1409700" y="3380740"/>
                </a:cubicBezTo>
                <a:lnTo>
                  <a:pt x="1410970" y="3379470"/>
                </a:lnTo>
                <a:cubicBezTo>
                  <a:pt x="1416050" y="3382010"/>
                  <a:pt x="1416050" y="3376930"/>
                  <a:pt x="1417320" y="3374390"/>
                </a:cubicBezTo>
                <a:cubicBezTo>
                  <a:pt x="1418590" y="3373120"/>
                  <a:pt x="1421130" y="3371850"/>
                  <a:pt x="1422400" y="3370580"/>
                </a:cubicBezTo>
                <a:cubicBezTo>
                  <a:pt x="1424940" y="3368040"/>
                  <a:pt x="1427480" y="3366770"/>
                  <a:pt x="1431290" y="3364230"/>
                </a:cubicBezTo>
                <a:cubicBezTo>
                  <a:pt x="1432560" y="3362960"/>
                  <a:pt x="1435100" y="3361690"/>
                  <a:pt x="1436370" y="3361690"/>
                </a:cubicBezTo>
                <a:cubicBezTo>
                  <a:pt x="1442720" y="3361690"/>
                  <a:pt x="1446530" y="3359150"/>
                  <a:pt x="1451610" y="3354070"/>
                </a:cubicBezTo>
                <a:cubicBezTo>
                  <a:pt x="1455420" y="3350260"/>
                  <a:pt x="1461770" y="3347720"/>
                  <a:pt x="1466850" y="3345180"/>
                </a:cubicBezTo>
                <a:cubicBezTo>
                  <a:pt x="1471930" y="3342640"/>
                  <a:pt x="1477010" y="3340100"/>
                  <a:pt x="1483360" y="3338830"/>
                </a:cubicBezTo>
                <a:cubicBezTo>
                  <a:pt x="1487170" y="3337560"/>
                  <a:pt x="1490980" y="3337560"/>
                  <a:pt x="1494790" y="3337560"/>
                </a:cubicBezTo>
                <a:lnTo>
                  <a:pt x="1497330" y="3337560"/>
                </a:lnTo>
                <a:cubicBezTo>
                  <a:pt x="1502410" y="3335020"/>
                  <a:pt x="1507490" y="3331210"/>
                  <a:pt x="1513840" y="3328670"/>
                </a:cubicBezTo>
                <a:lnTo>
                  <a:pt x="1517650" y="3328670"/>
                </a:lnTo>
                <a:cubicBezTo>
                  <a:pt x="1524000" y="3331210"/>
                  <a:pt x="1530350" y="3331210"/>
                  <a:pt x="1536700" y="3326130"/>
                </a:cubicBezTo>
                <a:cubicBezTo>
                  <a:pt x="1537970" y="3324860"/>
                  <a:pt x="1540510" y="3323590"/>
                  <a:pt x="1541780" y="3322320"/>
                </a:cubicBezTo>
                <a:cubicBezTo>
                  <a:pt x="1548130" y="3324860"/>
                  <a:pt x="1554480" y="3329940"/>
                  <a:pt x="1562100" y="3329940"/>
                </a:cubicBezTo>
                <a:cubicBezTo>
                  <a:pt x="1564640" y="3329940"/>
                  <a:pt x="1568450" y="3328670"/>
                  <a:pt x="1570990" y="3327400"/>
                </a:cubicBezTo>
                <a:cubicBezTo>
                  <a:pt x="1576070" y="3327400"/>
                  <a:pt x="1581150" y="3327400"/>
                  <a:pt x="1584960" y="3326130"/>
                </a:cubicBezTo>
                <a:cubicBezTo>
                  <a:pt x="1590040" y="3324860"/>
                  <a:pt x="1596390" y="3326130"/>
                  <a:pt x="1601470" y="3323590"/>
                </a:cubicBezTo>
                <a:cubicBezTo>
                  <a:pt x="1604010" y="3317240"/>
                  <a:pt x="1605280" y="3317240"/>
                  <a:pt x="1611630" y="3318510"/>
                </a:cubicBezTo>
                <a:cubicBezTo>
                  <a:pt x="1619250" y="3319780"/>
                  <a:pt x="1624330" y="3318510"/>
                  <a:pt x="1629410" y="3312160"/>
                </a:cubicBezTo>
                <a:cubicBezTo>
                  <a:pt x="1631950" y="3308350"/>
                  <a:pt x="1638300" y="3308350"/>
                  <a:pt x="1642110" y="3305810"/>
                </a:cubicBezTo>
                <a:cubicBezTo>
                  <a:pt x="1643380" y="3305810"/>
                  <a:pt x="1644650" y="3304540"/>
                  <a:pt x="1645920" y="3304540"/>
                </a:cubicBezTo>
                <a:cubicBezTo>
                  <a:pt x="1648460" y="3303270"/>
                  <a:pt x="1649730" y="3303270"/>
                  <a:pt x="1652270" y="3302000"/>
                </a:cubicBezTo>
                <a:cubicBezTo>
                  <a:pt x="1658620" y="3299460"/>
                  <a:pt x="1664970" y="3298190"/>
                  <a:pt x="1671320" y="3294380"/>
                </a:cubicBezTo>
                <a:cubicBezTo>
                  <a:pt x="1677670" y="3290570"/>
                  <a:pt x="1682750" y="3288030"/>
                  <a:pt x="1689100" y="3293110"/>
                </a:cubicBezTo>
                <a:lnTo>
                  <a:pt x="1691640" y="3293110"/>
                </a:lnTo>
                <a:cubicBezTo>
                  <a:pt x="1694180" y="3291840"/>
                  <a:pt x="1695450" y="3291840"/>
                  <a:pt x="1697990" y="3290570"/>
                </a:cubicBezTo>
                <a:cubicBezTo>
                  <a:pt x="1697990" y="3286760"/>
                  <a:pt x="1697990" y="3281680"/>
                  <a:pt x="1703070" y="3277870"/>
                </a:cubicBezTo>
                <a:cubicBezTo>
                  <a:pt x="1704340" y="3276600"/>
                  <a:pt x="1704340" y="3274060"/>
                  <a:pt x="1706880" y="3272790"/>
                </a:cubicBezTo>
                <a:cubicBezTo>
                  <a:pt x="1709420" y="3270250"/>
                  <a:pt x="1713230" y="3270250"/>
                  <a:pt x="1715770" y="3271520"/>
                </a:cubicBezTo>
                <a:cubicBezTo>
                  <a:pt x="1717040" y="3272790"/>
                  <a:pt x="1719580" y="3271520"/>
                  <a:pt x="1720850" y="3271520"/>
                </a:cubicBezTo>
                <a:cubicBezTo>
                  <a:pt x="1728470" y="3270250"/>
                  <a:pt x="1737360" y="3270250"/>
                  <a:pt x="1744980" y="3268980"/>
                </a:cubicBezTo>
                <a:cubicBezTo>
                  <a:pt x="1752600" y="3267710"/>
                  <a:pt x="1760220" y="3266440"/>
                  <a:pt x="1767840" y="3263900"/>
                </a:cubicBezTo>
                <a:cubicBezTo>
                  <a:pt x="1772920" y="3261360"/>
                  <a:pt x="1778000" y="3262630"/>
                  <a:pt x="1783080" y="3262630"/>
                </a:cubicBezTo>
                <a:cubicBezTo>
                  <a:pt x="1793240" y="3263900"/>
                  <a:pt x="1802130" y="3263900"/>
                  <a:pt x="1811020" y="3258820"/>
                </a:cubicBezTo>
                <a:lnTo>
                  <a:pt x="1808480" y="3256280"/>
                </a:lnTo>
                <a:cubicBezTo>
                  <a:pt x="1811020" y="3255010"/>
                  <a:pt x="1813560" y="3255010"/>
                  <a:pt x="1817370" y="3255010"/>
                </a:cubicBezTo>
                <a:cubicBezTo>
                  <a:pt x="1819910" y="3258820"/>
                  <a:pt x="1823720" y="3256280"/>
                  <a:pt x="1826260" y="3253740"/>
                </a:cubicBezTo>
                <a:cubicBezTo>
                  <a:pt x="1830070" y="3249930"/>
                  <a:pt x="1833880" y="3251200"/>
                  <a:pt x="1838960" y="3251200"/>
                </a:cubicBezTo>
                <a:cubicBezTo>
                  <a:pt x="1844040" y="3252470"/>
                  <a:pt x="1850390" y="3249930"/>
                  <a:pt x="1856740" y="3248660"/>
                </a:cubicBezTo>
                <a:cubicBezTo>
                  <a:pt x="1858010" y="3248660"/>
                  <a:pt x="1859280" y="3246120"/>
                  <a:pt x="1859280" y="3244850"/>
                </a:cubicBezTo>
                <a:cubicBezTo>
                  <a:pt x="1861820" y="3244850"/>
                  <a:pt x="1864360" y="3243580"/>
                  <a:pt x="1868170" y="3243580"/>
                </a:cubicBezTo>
                <a:lnTo>
                  <a:pt x="1873250" y="3243580"/>
                </a:lnTo>
                <a:cubicBezTo>
                  <a:pt x="1878330" y="3246120"/>
                  <a:pt x="1883410" y="3246120"/>
                  <a:pt x="1888490" y="3243580"/>
                </a:cubicBezTo>
                <a:cubicBezTo>
                  <a:pt x="1889760" y="3242310"/>
                  <a:pt x="1892300" y="3242310"/>
                  <a:pt x="1893570" y="3242310"/>
                </a:cubicBezTo>
                <a:cubicBezTo>
                  <a:pt x="1897380" y="3241040"/>
                  <a:pt x="1901190" y="3242310"/>
                  <a:pt x="1903730" y="3238500"/>
                </a:cubicBezTo>
                <a:cubicBezTo>
                  <a:pt x="1905000" y="3237230"/>
                  <a:pt x="1907540" y="3238500"/>
                  <a:pt x="1910080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400" y="3232150"/>
                  <a:pt x="2063750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50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0"/>
                </a:cubicBezTo>
                <a:cubicBezTo>
                  <a:pt x="2167890" y="2368550"/>
                  <a:pt x="2160270" y="2153920"/>
                  <a:pt x="2159000" y="1939290"/>
                </a:cubicBezTo>
                <a:cubicBezTo>
                  <a:pt x="2159000" y="1831340"/>
                  <a:pt x="2160270" y="1724660"/>
                  <a:pt x="2162810" y="1616710"/>
                </a:cubicBezTo>
                <a:cubicBezTo>
                  <a:pt x="2166620" y="1508760"/>
                  <a:pt x="2174240" y="1400810"/>
                  <a:pt x="2179320" y="1292860"/>
                </a:cubicBezTo>
                <a:cubicBezTo>
                  <a:pt x="2194560" y="951230"/>
                  <a:pt x="2185670" y="608330"/>
                  <a:pt x="2180590" y="266700"/>
                </a:cubicBezTo>
                <a:cubicBezTo>
                  <a:pt x="2176780" y="265430"/>
                  <a:pt x="2174240" y="264160"/>
                  <a:pt x="2171700" y="262890"/>
                </a:cubicBezTo>
                <a:cubicBezTo>
                  <a:pt x="2167890" y="260350"/>
                  <a:pt x="2164080" y="259080"/>
                  <a:pt x="2159000" y="260350"/>
                </a:cubicBezTo>
                <a:lnTo>
                  <a:pt x="2151380" y="260350"/>
                </a:lnTo>
                <a:cubicBezTo>
                  <a:pt x="2147570" y="260350"/>
                  <a:pt x="2142490" y="260350"/>
                  <a:pt x="2139950" y="265430"/>
                </a:cubicBezTo>
                <a:cubicBezTo>
                  <a:pt x="2139950" y="265430"/>
                  <a:pt x="2138680" y="266700"/>
                  <a:pt x="2137410" y="266700"/>
                </a:cubicBezTo>
                <a:lnTo>
                  <a:pt x="2132330" y="266700"/>
                </a:lnTo>
                <a:cubicBezTo>
                  <a:pt x="2131060" y="264160"/>
                  <a:pt x="2133600" y="259080"/>
                  <a:pt x="2127250" y="260350"/>
                </a:cubicBezTo>
                <a:cubicBezTo>
                  <a:pt x="2124710" y="260350"/>
                  <a:pt x="2120900" y="261620"/>
                  <a:pt x="2118360" y="261620"/>
                </a:cubicBezTo>
                <a:lnTo>
                  <a:pt x="2099310" y="261620"/>
                </a:lnTo>
                <a:cubicBezTo>
                  <a:pt x="2098040" y="259080"/>
                  <a:pt x="2096770" y="256540"/>
                  <a:pt x="2094230" y="252730"/>
                </a:cubicBezTo>
                <a:cubicBezTo>
                  <a:pt x="2092960" y="250190"/>
                  <a:pt x="2091690" y="248920"/>
                  <a:pt x="2087880" y="251460"/>
                </a:cubicBezTo>
                <a:cubicBezTo>
                  <a:pt x="2085340" y="252730"/>
                  <a:pt x="2084070" y="252730"/>
                  <a:pt x="2082800" y="250190"/>
                </a:cubicBezTo>
                <a:cubicBezTo>
                  <a:pt x="2078990" y="243840"/>
                  <a:pt x="2075180" y="238760"/>
                  <a:pt x="2067560" y="237490"/>
                </a:cubicBezTo>
                <a:cubicBezTo>
                  <a:pt x="2066290" y="237490"/>
                  <a:pt x="2065020" y="234950"/>
                  <a:pt x="2063750" y="233680"/>
                </a:cubicBezTo>
                <a:cubicBezTo>
                  <a:pt x="2061210" y="231140"/>
                  <a:pt x="2059940" y="228600"/>
                  <a:pt x="2056130" y="228600"/>
                </a:cubicBezTo>
                <a:cubicBezTo>
                  <a:pt x="2054860" y="228600"/>
                  <a:pt x="2052320" y="226060"/>
                  <a:pt x="2052320" y="224790"/>
                </a:cubicBezTo>
                <a:cubicBezTo>
                  <a:pt x="2051050" y="219710"/>
                  <a:pt x="2051050" y="215900"/>
                  <a:pt x="2051050" y="210820"/>
                </a:cubicBezTo>
                <a:cubicBezTo>
                  <a:pt x="2049780" y="205740"/>
                  <a:pt x="2047240" y="200660"/>
                  <a:pt x="2043430" y="198120"/>
                </a:cubicBezTo>
                <a:cubicBezTo>
                  <a:pt x="2037080" y="194310"/>
                  <a:pt x="2032000" y="189230"/>
                  <a:pt x="2025650" y="185420"/>
                </a:cubicBezTo>
                <a:cubicBezTo>
                  <a:pt x="2024380" y="184150"/>
                  <a:pt x="2021840" y="182880"/>
                  <a:pt x="2019300" y="182880"/>
                </a:cubicBezTo>
                <a:cubicBezTo>
                  <a:pt x="2015490" y="181610"/>
                  <a:pt x="2011680" y="180340"/>
                  <a:pt x="2007870" y="180340"/>
                </a:cubicBezTo>
                <a:cubicBezTo>
                  <a:pt x="2004060" y="180340"/>
                  <a:pt x="1998980" y="180340"/>
                  <a:pt x="1995170" y="182880"/>
                </a:cubicBezTo>
                <a:cubicBezTo>
                  <a:pt x="1987550" y="186690"/>
                  <a:pt x="1981200" y="181610"/>
                  <a:pt x="1974850" y="181610"/>
                </a:cubicBezTo>
                <a:cubicBezTo>
                  <a:pt x="1968500" y="180340"/>
                  <a:pt x="1962150" y="177800"/>
                  <a:pt x="1957070" y="176530"/>
                </a:cubicBezTo>
                <a:lnTo>
                  <a:pt x="1940560" y="176530"/>
                </a:lnTo>
                <a:cubicBezTo>
                  <a:pt x="1926590" y="179070"/>
                  <a:pt x="1915160" y="171450"/>
                  <a:pt x="1901190" y="170180"/>
                </a:cubicBezTo>
                <a:cubicBezTo>
                  <a:pt x="1897380" y="170180"/>
                  <a:pt x="1893570" y="166370"/>
                  <a:pt x="1889760" y="163830"/>
                </a:cubicBezTo>
                <a:cubicBezTo>
                  <a:pt x="1887220" y="161290"/>
                  <a:pt x="1884680" y="161290"/>
                  <a:pt x="1880870" y="162560"/>
                </a:cubicBezTo>
                <a:cubicBezTo>
                  <a:pt x="1875790" y="163830"/>
                  <a:pt x="1870710" y="162560"/>
                  <a:pt x="1865630" y="163830"/>
                </a:cubicBezTo>
                <a:cubicBezTo>
                  <a:pt x="1858010" y="166370"/>
                  <a:pt x="1851660" y="160020"/>
                  <a:pt x="1844040" y="160020"/>
                </a:cubicBezTo>
                <a:cubicBezTo>
                  <a:pt x="1837690" y="161290"/>
                  <a:pt x="1831340" y="161290"/>
                  <a:pt x="1824990" y="162560"/>
                </a:cubicBezTo>
                <a:lnTo>
                  <a:pt x="1809750" y="166370"/>
                </a:lnTo>
                <a:cubicBezTo>
                  <a:pt x="1799590" y="171450"/>
                  <a:pt x="1791970" y="165100"/>
                  <a:pt x="1783080" y="162560"/>
                </a:cubicBezTo>
                <a:cubicBezTo>
                  <a:pt x="1776730" y="161290"/>
                  <a:pt x="1772920" y="158750"/>
                  <a:pt x="1767840" y="154940"/>
                </a:cubicBezTo>
                <a:cubicBezTo>
                  <a:pt x="1762760" y="151130"/>
                  <a:pt x="1757680" y="154940"/>
                  <a:pt x="1753870" y="154940"/>
                </a:cubicBezTo>
                <a:cubicBezTo>
                  <a:pt x="1750060" y="154940"/>
                  <a:pt x="1747520" y="158750"/>
                  <a:pt x="1744980" y="160020"/>
                </a:cubicBezTo>
                <a:cubicBezTo>
                  <a:pt x="1741170" y="161290"/>
                  <a:pt x="1737360" y="161290"/>
                  <a:pt x="1733550" y="161290"/>
                </a:cubicBezTo>
                <a:cubicBezTo>
                  <a:pt x="1729740" y="161290"/>
                  <a:pt x="1724660" y="160020"/>
                  <a:pt x="1720850" y="161290"/>
                </a:cubicBezTo>
                <a:cubicBezTo>
                  <a:pt x="1714500" y="163830"/>
                  <a:pt x="1709420" y="167640"/>
                  <a:pt x="1704340" y="170180"/>
                </a:cubicBezTo>
                <a:cubicBezTo>
                  <a:pt x="1703070" y="171450"/>
                  <a:pt x="1701800" y="172720"/>
                  <a:pt x="1700530" y="172720"/>
                </a:cubicBezTo>
                <a:cubicBezTo>
                  <a:pt x="1691640" y="177800"/>
                  <a:pt x="1681480" y="179070"/>
                  <a:pt x="1670050" y="179070"/>
                </a:cubicBezTo>
                <a:cubicBezTo>
                  <a:pt x="1663700" y="179070"/>
                  <a:pt x="1657350" y="179070"/>
                  <a:pt x="1651000" y="177800"/>
                </a:cubicBezTo>
                <a:cubicBezTo>
                  <a:pt x="1647190" y="177800"/>
                  <a:pt x="1644650" y="173990"/>
                  <a:pt x="1642110" y="173990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0"/>
                  <a:pt x="1612900" y="173990"/>
                </a:cubicBezTo>
                <a:cubicBezTo>
                  <a:pt x="1607820" y="176530"/>
                  <a:pt x="1602740" y="180340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0"/>
                </a:cubicBezTo>
                <a:cubicBezTo>
                  <a:pt x="1537970" y="193040"/>
                  <a:pt x="1530350" y="196850"/>
                  <a:pt x="1522730" y="199390"/>
                </a:cubicBezTo>
                <a:cubicBezTo>
                  <a:pt x="1520190" y="200660"/>
                  <a:pt x="1517650" y="199390"/>
                  <a:pt x="1515110" y="198120"/>
                </a:cubicBezTo>
                <a:cubicBezTo>
                  <a:pt x="1511300" y="196850"/>
                  <a:pt x="1508760" y="196850"/>
                  <a:pt x="1506220" y="199390"/>
                </a:cubicBezTo>
                <a:cubicBezTo>
                  <a:pt x="1504950" y="200660"/>
                  <a:pt x="1503680" y="200660"/>
                  <a:pt x="1502410" y="200660"/>
                </a:cubicBezTo>
                <a:cubicBezTo>
                  <a:pt x="1498600" y="201930"/>
                  <a:pt x="1494790" y="201930"/>
                  <a:pt x="1492250" y="203200"/>
                </a:cubicBezTo>
                <a:cubicBezTo>
                  <a:pt x="1487170" y="207010"/>
                  <a:pt x="1482090" y="205740"/>
                  <a:pt x="1477010" y="208280"/>
                </a:cubicBezTo>
                <a:cubicBezTo>
                  <a:pt x="1471930" y="210820"/>
                  <a:pt x="1466850" y="210820"/>
                  <a:pt x="1463040" y="214630"/>
                </a:cubicBezTo>
                <a:cubicBezTo>
                  <a:pt x="1461770" y="215900"/>
                  <a:pt x="1459230" y="215900"/>
                  <a:pt x="1456690" y="215900"/>
                </a:cubicBezTo>
                <a:cubicBezTo>
                  <a:pt x="1450340" y="217170"/>
                  <a:pt x="1445260" y="220980"/>
                  <a:pt x="1441450" y="226060"/>
                </a:cubicBezTo>
                <a:cubicBezTo>
                  <a:pt x="1436370" y="231140"/>
                  <a:pt x="1431290" y="234950"/>
                  <a:pt x="1426210" y="238760"/>
                </a:cubicBezTo>
                <a:cubicBezTo>
                  <a:pt x="1424940" y="240030"/>
                  <a:pt x="1421130" y="240030"/>
                  <a:pt x="1419860" y="240030"/>
                </a:cubicBezTo>
                <a:cubicBezTo>
                  <a:pt x="1414780" y="240030"/>
                  <a:pt x="1409700" y="238760"/>
                  <a:pt x="1405890" y="237490"/>
                </a:cubicBezTo>
                <a:cubicBezTo>
                  <a:pt x="1403350" y="237490"/>
                  <a:pt x="1402080" y="236220"/>
                  <a:pt x="1399540" y="236220"/>
                </a:cubicBezTo>
                <a:cubicBezTo>
                  <a:pt x="1391920" y="240030"/>
                  <a:pt x="1383030" y="237490"/>
                  <a:pt x="1375410" y="237490"/>
                </a:cubicBezTo>
                <a:cubicBezTo>
                  <a:pt x="1374140" y="237490"/>
                  <a:pt x="1371600" y="236220"/>
                  <a:pt x="1370330" y="234950"/>
                </a:cubicBezTo>
                <a:cubicBezTo>
                  <a:pt x="1365250" y="231140"/>
                  <a:pt x="1360170" y="231140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0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0" y="215900"/>
                  <a:pt x="1240790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0"/>
                  <a:pt x="1169670" y="224790"/>
                </a:cubicBezTo>
                <a:lnTo>
                  <a:pt x="1163320" y="224790"/>
                </a:lnTo>
                <a:cubicBezTo>
                  <a:pt x="1155700" y="226060"/>
                  <a:pt x="1151890" y="219710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0" y="205740"/>
                  <a:pt x="1097280" y="200660"/>
                  <a:pt x="1090930" y="195580"/>
                </a:cubicBezTo>
                <a:cubicBezTo>
                  <a:pt x="1087120" y="193040"/>
                  <a:pt x="1082040" y="190500"/>
                  <a:pt x="1078230" y="189230"/>
                </a:cubicBezTo>
                <a:cubicBezTo>
                  <a:pt x="1073150" y="186690"/>
                  <a:pt x="1066800" y="185420"/>
                  <a:pt x="1064260" y="179070"/>
                </a:cubicBezTo>
                <a:cubicBezTo>
                  <a:pt x="1062990" y="176530"/>
                  <a:pt x="1060450" y="176530"/>
                  <a:pt x="1059180" y="173990"/>
                </a:cubicBezTo>
                <a:cubicBezTo>
                  <a:pt x="1057910" y="171450"/>
                  <a:pt x="1056640" y="168910"/>
                  <a:pt x="1056640" y="167640"/>
                </a:cubicBezTo>
                <a:cubicBezTo>
                  <a:pt x="1056640" y="165100"/>
                  <a:pt x="1057910" y="162560"/>
                  <a:pt x="1059180" y="160020"/>
                </a:cubicBezTo>
                <a:cubicBezTo>
                  <a:pt x="1060450" y="156210"/>
                  <a:pt x="1057910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0" y="114300"/>
                  <a:pt x="1023620" y="111760"/>
                  <a:pt x="1019810" y="109220"/>
                </a:cubicBezTo>
                <a:cubicBezTo>
                  <a:pt x="1010920" y="105410"/>
                  <a:pt x="1002030" y="101600"/>
                  <a:pt x="993140" y="96520"/>
                </a:cubicBezTo>
                <a:cubicBezTo>
                  <a:pt x="993140" y="106680"/>
                  <a:pt x="990600" y="104140"/>
                  <a:pt x="989330" y="101600"/>
                </a:cubicBezTo>
                <a:cubicBezTo>
                  <a:pt x="989330" y="97790"/>
                  <a:pt x="986790" y="96520"/>
                  <a:pt x="982980" y="96520"/>
                </a:cubicBezTo>
                <a:cubicBezTo>
                  <a:pt x="982980" y="96520"/>
                  <a:pt x="981710" y="96520"/>
                  <a:pt x="981710" y="95250"/>
                </a:cubicBezTo>
                <a:cubicBezTo>
                  <a:pt x="980440" y="87630"/>
                  <a:pt x="974090" y="90170"/>
                  <a:pt x="970280" y="88900"/>
                </a:cubicBezTo>
                <a:cubicBezTo>
                  <a:pt x="967740" y="87630"/>
                  <a:pt x="965200" y="86360"/>
                  <a:pt x="962660" y="87630"/>
                </a:cubicBezTo>
                <a:cubicBezTo>
                  <a:pt x="957580" y="88900"/>
                  <a:pt x="953770" y="85090"/>
                  <a:pt x="948690" y="83820"/>
                </a:cubicBezTo>
                <a:cubicBezTo>
                  <a:pt x="947420" y="83820"/>
                  <a:pt x="946150" y="83820"/>
                  <a:pt x="944880" y="85090"/>
                </a:cubicBezTo>
                <a:cubicBezTo>
                  <a:pt x="942340" y="87630"/>
                  <a:pt x="939800" y="87630"/>
                  <a:pt x="935990" y="85090"/>
                </a:cubicBezTo>
                <a:cubicBezTo>
                  <a:pt x="930910" y="81280"/>
                  <a:pt x="925830" y="81280"/>
                  <a:pt x="919480" y="83820"/>
                </a:cubicBezTo>
                <a:cubicBezTo>
                  <a:pt x="916940" y="85090"/>
                  <a:pt x="914400" y="85090"/>
                  <a:pt x="911860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0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0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15" r="-16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5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6" name="Google Shape;736;p45"/>
          <p:cNvSpPr txBox="1"/>
          <p:nvPr/>
        </p:nvSpPr>
        <p:spPr>
          <a:xfrm>
            <a:off x="1531425" y="2038349"/>
            <a:ext cx="88815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Community Service Chair</a:t>
            </a:r>
            <a:endParaRPr/>
          </a:p>
        </p:txBody>
      </p:sp>
      <p:sp>
        <p:nvSpPr>
          <p:cNvPr id="737" name="Google Shape;737;p45"/>
          <p:cNvSpPr txBox="1"/>
          <p:nvPr/>
        </p:nvSpPr>
        <p:spPr>
          <a:xfrm>
            <a:off x="3373043" y="3001968"/>
            <a:ext cx="5198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Karen Espinosa</a:t>
            </a:r>
            <a:endParaRPr/>
          </a:p>
        </p:txBody>
      </p:sp>
      <p:sp>
        <p:nvSpPr>
          <p:cNvPr id="738" name="Google Shape;738;p45"/>
          <p:cNvSpPr txBox="1"/>
          <p:nvPr/>
        </p:nvSpPr>
        <p:spPr>
          <a:xfrm>
            <a:off x="1028700" y="3771475"/>
            <a:ext cx="9233400" cy="5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uhpops.volunteer@gmail.com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Monday, 12:00PM - 1:00PM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6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8" name="Google Shape;748;p46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6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50" name="Google Shape;750;p46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51" name="Google Shape;751;p46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52" name="Google Shape;752;p46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53" name="Google Shape;753;p46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54" name="Google Shape;754;p46"/>
          <p:cNvSpPr txBox="1"/>
          <p:nvPr/>
        </p:nvSpPr>
        <p:spPr>
          <a:xfrm>
            <a:off x="1037700" y="2240845"/>
            <a:ext cx="9780300" cy="5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8290" marR="0" lvl="1" indent="-4141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Organize volunteer events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141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Submit event details to the Webmaster and Historian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141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Ensure communication with event coordinators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141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Coordinate with Prevent Blindness Texas for PBT Internships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141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Manage the </a:t>
            </a:r>
            <a:r>
              <a:rPr lang="en-US" sz="3836" i="0" u="none" strike="noStrike" cap="none">
                <a:solidFill>
                  <a:srgbClr val="BF6565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uhpops.volunteer@gmail.com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755" name="Google Shape;755;p46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7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5" name="Google Shape;765;p47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47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7" name="Google Shape;767;p47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8" name="Google Shape;768;p47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9" name="Google Shape;769;p47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70" name="Google Shape;770;p47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71" name="Google Shape;771;p47"/>
          <p:cNvSpPr txBox="1"/>
          <p:nvPr/>
        </p:nvSpPr>
        <p:spPr>
          <a:xfrm>
            <a:off x="446250" y="1308675"/>
            <a:ext cx="8251500" cy="86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 b="1" u="sng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Volunteer Opportunities </a:t>
            </a:r>
            <a:endParaRPr sz="2878" b="1" u="sng">
              <a:solidFill>
                <a:srgbClr val="1E1E1E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BEST WAY TO EARN POINTS!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All opportunities can be found in our facebook group or on our website 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9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In Person Events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243137" marR="0" lvl="2" indent="-414379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2878"/>
              <a:buFont typeface="Cormorant Garamond Medium"/>
              <a:buChar char="⚬"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Virtual Workshops 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 b="1" u="sng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How to receive points for volunteer hours</a:t>
            </a:r>
            <a:endParaRPr sz="2878" b="1" u="sng">
              <a:solidFill>
                <a:srgbClr val="1E1E1E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Email attendance photo + hours to </a:t>
            </a:r>
            <a:r>
              <a:rPr lang="en-US" sz="2878" u="sng">
                <a:solidFill>
                  <a:schemeClr val="hlink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  <a:hlinkClick r:id="rId9"/>
              </a:rPr>
              <a:t>uhpops.volunteer@gmail.com</a:t>
            </a: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Email must be sent within 24 hours of volunteer event 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 b="1" u="sng">
                <a:solidFill>
                  <a:srgbClr val="1E1E1E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Cancellation Policy</a:t>
            </a:r>
            <a:endParaRPr sz="2878" b="1" u="sng">
              <a:solidFill>
                <a:srgbClr val="1E1E1E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48 hour notice. Failure to contact CSC for cancellation will result in point deduction. 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772" name="Google Shape;772;p47"/>
          <p:cNvSpPr txBox="1"/>
          <p:nvPr/>
        </p:nvSpPr>
        <p:spPr>
          <a:xfrm>
            <a:off x="1298906" y="169500"/>
            <a:ext cx="1168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Community Service Chair </a:t>
            </a:r>
            <a:endParaRPr/>
          </a:p>
        </p:txBody>
      </p:sp>
      <p:sp>
        <p:nvSpPr>
          <p:cNvPr id="773" name="Google Shape;773;p47"/>
          <p:cNvSpPr/>
          <p:nvPr/>
        </p:nvSpPr>
        <p:spPr>
          <a:xfrm>
            <a:off x="10585292" y="1308663"/>
            <a:ext cx="6936903" cy="7170732"/>
          </a:xfrm>
          <a:custGeom>
            <a:avLst/>
            <a:gdLst/>
            <a:ahLst/>
            <a:cxnLst/>
            <a:rect l="l" t="t" r="r" b="b"/>
            <a:pathLst>
              <a:path w="6936903" h="7170732" extrusionOk="0">
                <a:moveTo>
                  <a:pt x="0" y="0"/>
                </a:moveTo>
                <a:lnTo>
                  <a:pt x="6936903" y="0"/>
                </a:lnTo>
                <a:lnTo>
                  <a:pt x="6936903" y="7170731"/>
                </a:lnTo>
                <a:lnTo>
                  <a:pt x="0" y="7170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74" name="Google Shape;774;p47"/>
          <p:cNvSpPr txBox="1"/>
          <p:nvPr/>
        </p:nvSpPr>
        <p:spPr>
          <a:xfrm>
            <a:off x="11221350" y="1726625"/>
            <a:ext cx="4944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uhpops.volunteer@gmail.com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47"/>
          <p:cNvSpPr txBox="1"/>
          <p:nvPr/>
        </p:nvSpPr>
        <p:spPr>
          <a:xfrm>
            <a:off x="11675075" y="2202175"/>
            <a:ext cx="4354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 Attendance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47"/>
          <p:cNvSpPr txBox="1"/>
          <p:nvPr/>
        </p:nvSpPr>
        <p:spPr>
          <a:xfrm>
            <a:off x="11085275" y="3565075"/>
            <a:ext cx="4944000" cy="3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 volunteered: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 event attended: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**attach photo**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25" y="5595045"/>
            <a:ext cx="3397098" cy="45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4425" y="6641277"/>
            <a:ext cx="4647574" cy="348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7805" y="0"/>
            <a:ext cx="8182894" cy="61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6874" y="6525662"/>
            <a:ext cx="2785850" cy="37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87600" y="6638859"/>
            <a:ext cx="4647574" cy="348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7058573" cy="5290246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48"/>
          <p:cNvSpPr txBox="1"/>
          <p:nvPr/>
        </p:nvSpPr>
        <p:spPr>
          <a:xfrm>
            <a:off x="6050400" y="5054300"/>
            <a:ext cx="4480200" cy="1370100"/>
          </a:xfrm>
          <a:prstGeom prst="rect">
            <a:avLst/>
          </a:prstGeom>
          <a:solidFill>
            <a:srgbClr val="117B3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THANK YOU!</a:t>
            </a:r>
            <a:endParaRPr sz="6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9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98" name="Google Shape;798;p49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9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00" name="Google Shape;800;p49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01" name="Google Shape;801;p49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02" name="Google Shape;802;p49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03" name="Google Shape;803;p49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04" name="Google Shape;804;p49"/>
          <p:cNvSpPr txBox="1"/>
          <p:nvPr/>
        </p:nvSpPr>
        <p:spPr>
          <a:xfrm>
            <a:off x="1028700" y="2503152"/>
            <a:ext cx="8751300" cy="68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 b="1" u="sng">
                <a:solidFill>
                  <a:srgbClr val="1E1E1E"/>
                </a:solidFill>
                <a:latin typeface="Calibri"/>
                <a:ea typeface="Calibri"/>
                <a:cs typeface="Calibri"/>
                <a:sym typeface="Calibri"/>
              </a:rPr>
              <a:t>Lighthouse of Houston - Youth Halloween Carnival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 u="sng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When:</a:t>
            </a: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Saturday, October 26th 2024 10am-1pm 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 u="sng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Where: </a:t>
            </a: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The Lighthouse of Houston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3602 West Dallas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Houston, TX 77019 United States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Volunteers will help manage 25 activity booths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78">
                <a:solidFill>
                  <a:srgbClr val="1E1E1E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*Please look for email following registration for waiver and volunteer form*</a:t>
            </a:r>
            <a:endParaRPr sz="2878">
              <a:solidFill>
                <a:srgbClr val="1E1E1E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78" b="1">
              <a:solidFill>
                <a:srgbClr val="1E1E1E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78" b="1">
              <a:solidFill>
                <a:srgbClr val="1E1E1E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4503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78" b="1">
              <a:solidFill>
                <a:srgbClr val="1E1E1E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805" name="Google Shape;805;p49"/>
          <p:cNvSpPr txBox="1"/>
          <p:nvPr/>
        </p:nvSpPr>
        <p:spPr>
          <a:xfrm>
            <a:off x="1988806" y="1197775"/>
            <a:ext cx="11229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Upcoming Volunteer Events </a:t>
            </a:r>
            <a:endParaRPr sz="5999" b="1">
              <a:solidFill>
                <a:srgbClr val="A13D3B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806" name="Google Shape;806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500" y="1197775"/>
            <a:ext cx="1872404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6247" y="827175"/>
            <a:ext cx="6513100" cy="545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170174" y="6867096"/>
            <a:ext cx="3919802" cy="32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467488" y="7000899"/>
            <a:ext cx="4528850" cy="30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30825" y="6852800"/>
            <a:ext cx="344805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0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20" name="Google Shape;820;p50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21" name="Google Shape;821;p50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22" name="Google Shape;822;p50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23" name="Google Shape;823;p50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24" name="Google Shape;824;p50"/>
          <p:cNvSpPr/>
          <p:nvPr/>
        </p:nvSpPr>
        <p:spPr>
          <a:xfrm>
            <a:off x="10970522" y="1028700"/>
            <a:ext cx="5334115" cy="8235774"/>
          </a:xfrm>
          <a:custGeom>
            <a:avLst/>
            <a:gdLst/>
            <a:ahLst/>
            <a:cxnLst/>
            <a:rect l="l" t="t" r="r" b="b"/>
            <a:pathLst>
              <a:path w="2194560" h="3388360" extrusionOk="0">
                <a:moveTo>
                  <a:pt x="3810" y="317500"/>
                </a:moveTo>
                <a:cubicBezTo>
                  <a:pt x="13970" y="425450"/>
                  <a:pt x="16510" y="533400"/>
                  <a:pt x="17780" y="642620"/>
                </a:cubicBezTo>
                <a:cubicBezTo>
                  <a:pt x="24130" y="1036320"/>
                  <a:pt x="21590" y="1430020"/>
                  <a:pt x="17780" y="1823720"/>
                </a:cubicBezTo>
                <a:cubicBezTo>
                  <a:pt x="13970" y="2218690"/>
                  <a:pt x="8890" y="2613660"/>
                  <a:pt x="8890" y="3009900"/>
                </a:cubicBezTo>
                <a:cubicBezTo>
                  <a:pt x="8890" y="3013710"/>
                  <a:pt x="8890" y="3017520"/>
                  <a:pt x="7620" y="3021330"/>
                </a:cubicBezTo>
                <a:cubicBezTo>
                  <a:pt x="11430" y="3022600"/>
                  <a:pt x="15240" y="3025140"/>
                  <a:pt x="19050" y="3027680"/>
                </a:cubicBezTo>
                <a:cubicBezTo>
                  <a:pt x="24130" y="3031490"/>
                  <a:pt x="27940" y="3037840"/>
                  <a:pt x="33020" y="3044190"/>
                </a:cubicBezTo>
                <a:cubicBezTo>
                  <a:pt x="44450" y="3058160"/>
                  <a:pt x="55880" y="3072130"/>
                  <a:pt x="66040" y="3086100"/>
                </a:cubicBezTo>
                <a:cubicBezTo>
                  <a:pt x="77470" y="3102610"/>
                  <a:pt x="88900" y="3117850"/>
                  <a:pt x="100330" y="3134360"/>
                </a:cubicBezTo>
                <a:cubicBezTo>
                  <a:pt x="105410" y="3141980"/>
                  <a:pt x="110490" y="3149600"/>
                  <a:pt x="115570" y="3155950"/>
                </a:cubicBezTo>
                <a:cubicBezTo>
                  <a:pt x="119380" y="3161030"/>
                  <a:pt x="125730" y="3163570"/>
                  <a:pt x="129540" y="3167380"/>
                </a:cubicBezTo>
                <a:cubicBezTo>
                  <a:pt x="142240" y="3177540"/>
                  <a:pt x="156210" y="3187700"/>
                  <a:pt x="168910" y="3197860"/>
                </a:cubicBezTo>
                <a:cubicBezTo>
                  <a:pt x="181610" y="3208020"/>
                  <a:pt x="194310" y="3216910"/>
                  <a:pt x="209550" y="3223260"/>
                </a:cubicBezTo>
                <a:cubicBezTo>
                  <a:pt x="243840" y="3238500"/>
                  <a:pt x="276860" y="3255010"/>
                  <a:pt x="311150" y="3270250"/>
                </a:cubicBezTo>
                <a:cubicBezTo>
                  <a:pt x="330200" y="3279140"/>
                  <a:pt x="349250" y="3286760"/>
                  <a:pt x="369570" y="3295650"/>
                </a:cubicBezTo>
                <a:cubicBezTo>
                  <a:pt x="370840" y="3296920"/>
                  <a:pt x="374650" y="3295650"/>
                  <a:pt x="375920" y="3295650"/>
                </a:cubicBezTo>
                <a:lnTo>
                  <a:pt x="383540" y="3295650"/>
                </a:lnTo>
                <a:lnTo>
                  <a:pt x="384810" y="3296920"/>
                </a:lnTo>
                <a:cubicBezTo>
                  <a:pt x="387350" y="3290570"/>
                  <a:pt x="389890" y="3285490"/>
                  <a:pt x="393700" y="3279140"/>
                </a:cubicBezTo>
                <a:cubicBezTo>
                  <a:pt x="397510" y="3274060"/>
                  <a:pt x="400050" y="3265170"/>
                  <a:pt x="408940" y="3265170"/>
                </a:cubicBezTo>
                <a:cubicBezTo>
                  <a:pt x="408940" y="3265170"/>
                  <a:pt x="410210" y="3265170"/>
                  <a:pt x="410210" y="3263900"/>
                </a:cubicBezTo>
                <a:cubicBezTo>
                  <a:pt x="414020" y="3257550"/>
                  <a:pt x="420370" y="3256280"/>
                  <a:pt x="427990" y="3255010"/>
                </a:cubicBezTo>
                <a:cubicBezTo>
                  <a:pt x="435610" y="3253740"/>
                  <a:pt x="441960" y="3249930"/>
                  <a:pt x="448310" y="3247390"/>
                </a:cubicBezTo>
                <a:cubicBezTo>
                  <a:pt x="449580" y="3247390"/>
                  <a:pt x="449580" y="3246120"/>
                  <a:pt x="450850" y="3246120"/>
                </a:cubicBezTo>
                <a:cubicBezTo>
                  <a:pt x="459740" y="3248660"/>
                  <a:pt x="466090" y="3242310"/>
                  <a:pt x="473710" y="3239770"/>
                </a:cubicBezTo>
                <a:lnTo>
                  <a:pt x="474980" y="3239770"/>
                </a:lnTo>
                <a:cubicBezTo>
                  <a:pt x="482600" y="3239770"/>
                  <a:pt x="488950" y="3235960"/>
                  <a:pt x="496570" y="3234690"/>
                </a:cubicBezTo>
                <a:cubicBezTo>
                  <a:pt x="502920" y="3233420"/>
                  <a:pt x="509270" y="3233420"/>
                  <a:pt x="515620" y="3229610"/>
                </a:cubicBezTo>
                <a:cubicBezTo>
                  <a:pt x="521970" y="3225800"/>
                  <a:pt x="529590" y="3223260"/>
                  <a:pt x="535940" y="3220720"/>
                </a:cubicBezTo>
                <a:cubicBezTo>
                  <a:pt x="542290" y="3218180"/>
                  <a:pt x="548640" y="3216910"/>
                  <a:pt x="554990" y="3214370"/>
                </a:cubicBezTo>
                <a:lnTo>
                  <a:pt x="561340" y="3214370"/>
                </a:lnTo>
                <a:cubicBezTo>
                  <a:pt x="567690" y="3214370"/>
                  <a:pt x="572770" y="3214370"/>
                  <a:pt x="577850" y="3210560"/>
                </a:cubicBezTo>
                <a:lnTo>
                  <a:pt x="580390" y="3210560"/>
                </a:lnTo>
                <a:cubicBezTo>
                  <a:pt x="586740" y="3210560"/>
                  <a:pt x="594360" y="3211830"/>
                  <a:pt x="600710" y="3211830"/>
                </a:cubicBezTo>
                <a:lnTo>
                  <a:pt x="605790" y="3211830"/>
                </a:lnTo>
                <a:cubicBezTo>
                  <a:pt x="612140" y="3210560"/>
                  <a:pt x="614680" y="3215640"/>
                  <a:pt x="618490" y="3218180"/>
                </a:cubicBezTo>
                <a:cubicBezTo>
                  <a:pt x="624840" y="3225800"/>
                  <a:pt x="632460" y="3227070"/>
                  <a:pt x="642620" y="3225800"/>
                </a:cubicBezTo>
                <a:cubicBezTo>
                  <a:pt x="651510" y="3224530"/>
                  <a:pt x="659130" y="3223260"/>
                  <a:pt x="668020" y="3223260"/>
                </a:cubicBezTo>
                <a:cubicBezTo>
                  <a:pt x="671830" y="3223260"/>
                  <a:pt x="676910" y="3224530"/>
                  <a:pt x="680720" y="3225800"/>
                </a:cubicBezTo>
                <a:cubicBezTo>
                  <a:pt x="684530" y="3227070"/>
                  <a:pt x="687070" y="3228340"/>
                  <a:pt x="690880" y="3229610"/>
                </a:cubicBezTo>
                <a:lnTo>
                  <a:pt x="694690" y="3233420"/>
                </a:lnTo>
                <a:cubicBezTo>
                  <a:pt x="694690" y="3233420"/>
                  <a:pt x="695960" y="3237230"/>
                  <a:pt x="697230" y="3238500"/>
                </a:cubicBezTo>
                <a:cubicBezTo>
                  <a:pt x="699770" y="3239770"/>
                  <a:pt x="702310" y="3239770"/>
                  <a:pt x="703580" y="3241040"/>
                </a:cubicBezTo>
                <a:lnTo>
                  <a:pt x="704850" y="3242310"/>
                </a:lnTo>
                <a:cubicBezTo>
                  <a:pt x="711200" y="3238500"/>
                  <a:pt x="713740" y="3244850"/>
                  <a:pt x="717550" y="3246120"/>
                </a:cubicBezTo>
                <a:cubicBezTo>
                  <a:pt x="722630" y="3248660"/>
                  <a:pt x="726440" y="3251200"/>
                  <a:pt x="731520" y="3255010"/>
                </a:cubicBezTo>
                <a:cubicBezTo>
                  <a:pt x="731520" y="3253740"/>
                  <a:pt x="731520" y="3252470"/>
                  <a:pt x="732790" y="3251200"/>
                </a:cubicBezTo>
                <a:cubicBezTo>
                  <a:pt x="740410" y="3252470"/>
                  <a:pt x="749300" y="3252470"/>
                  <a:pt x="756920" y="3257550"/>
                </a:cubicBezTo>
                <a:cubicBezTo>
                  <a:pt x="758190" y="3255010"/>
                  <a:pt x="760730" y="3252470"/>
                  <a:pt x="763270" y="3249930"/>
                </a:cubicBezTo>
                <a:cubicBezTo>
                  <a:pt x="763270" y="3249930"/>
                  <a:pt x="763270" y="3248660"/>
                  <a:pt x="764540" y="3248660"/>
                </a:cubicBezTo>
                <a:cubicBezTo>
                  <a:pt x="770890" y="3247390"/>
                  <a:pt x="774700" y="3243580"/>
                  <a:pt x="775970" y="3237230"/>
                </a:cubicBezTo>
                <a:cubicBezTo>
                  <a:pt x="777240" y="3234690"/>
                  <a:pt x="777240" y="3232150"/>
                  <a:pt x="777240" y="3230880"/>
                </a:cubicBezTo>
                <a:cubicBezTo>
                  <a:pt x="782320" y="3228340"/>
                  <a:pt x="786130" y="3225800"/>
                  <a:pt x="791210" y="3223260"/>
                </a:cubicBezTo>
                <a:lnTo>
                  <a:pt x="791210" y="3220720"/>
                </a:lnTo>
                <a:cubicBezTo>
                  <a:pt x="787400" y="3214370"/>
                  <a:pt x="787400" y="3213100"/>
                  <a:pt x="793750" y="3210560"/>
                </a:cubicBezTo>
                <a:cubicBezTo>
                  <a:pt x="795020" y="3209290"/>
                  <a:pt x="795020" y="3208020"/>
                  <a:pt x="796290" y="3208020"/>
                </a:cubicBezTo>
                <a:cubicBezTo>
                  <a:pt x="798830" y="3206750"/>
                  <a:pt x="801370" y="3205480"/>
                  <a:pt x="802640" y="3204210"/>
                </a:cubicBezTo>
                <a:cubicBezTo>
                  <a:pt x="802640" y="3204210"/>
                  <a:pt x="802640" y="3205480"/>
                  <a:pt x="803910" y="3205480"/>
                </a:cubicBezTo>
                <a:lnTo>
                  <a:pt x="803910" y="3202940"/>
                </a:lnTo>
                <a:cubicBezTo>
                  <a:pt x="811530" y="3200400"/>
                  <a:pt x="819150" y="3197860"/>
                  <a:pt x="826770" y="3194050"/>
                </a:cubicBezTo>
                <a:cubicBezTo>
                  <a:pt x="830580" y="3191510"/>
                  <a:pt x="834390" y="3190240"/>
                  <a:pt x="839470" y="3192780"/>
                </a:cubicBezTo>
                <a:cubicBezTo>
                  <a:pt x="842010" y="3194050"/>
                  <a:pt x="844550" y="3192780"/>
                  <a:pt x="847090" y="3191510"/>
                </a:cubicBezTo>
                <a:cubicBezTo>
                  <a:pt x="853440" y="3188970"/>
                  <a:pt x="859790" y="3187700"/>
                  <a:pt x="866140" y="3185160"/>
                </a:cubicBezTo>
                <a:cubicBezTo>
                  <a:pt x="871220" y="3183890"/>
                  <a:pt x="875030" y="3181350"/>
                  <a:pt x="880110" y="3178810"/>
                </a:cubicBezTo>
                <a:cubicBezTo>
                  <a:pt x="880110" y="3178810"/>
                  <a:pt x="881380" y="3176270"/>
                  <a:pt x="880110" y="3175000"/>
                </a:cubicBezTo>
                <a:cubicBezTo>
                  <a:pt x="880110" y="3173730"/>
                  <a:pt x="878840" y="3171190"/>
                  <a:pt x="878840" y="3169920"/>
                </a:cubicBezTo>
                <a:cubicBezTo>
                  <a:pt x="882650" y="3167380"/>
                  <a:pt x="885190" y="3164840"/>
                  <a:pt x="887730" y="3164840"/>
                </a:cubicBezTo>
                <a:cubicBezTo>
                  <a:pt x="891540" y="3163570"/>
                  <a:pt x="896620" y="3163570"/>
                  <a:pt x="901700" y="3162300"/>
                </a:cubicBezTo>
                <a:cubicBezTo>
                  <a:pt x="905510" y="3150870"/>
                  <a:pt x="913130" y="3148330"/>
                  <a:pt x="922020" y="3152140"/>
                </a:cubicBezTo>
                <a:lnTo>
                  <a:pt x="924560" y="3149600"/>
                </a:lnTo>
                <a:cubicBezTo>
                  <a:pt x="925830" y="3150870"/>
                  <a:pt x="925830" y="3150870"/>
                  <a:pt x="925830" y="3152140"/>
                </a:cubicBezTo>
                <a:cubicBezTo>
                  <a:pt x="929640" y="3149600"/>
                  <a:pt x="933450" y="3147060"/>
                  <a:pt x="937260" y="3145790"/>
                </a:cubicBezTo>
                <a:cubicBezTo>
                  <a:pt x="941070" y="3143250"/>
                  <a:pt x="944880" y="3140710"/>
                  <a:pt x="949960" y="3143250"/>
                </a:cubicBezTo>
                <a:cubicBezTo>
                  <a:pt x="949960" y="3136900"/>
                  <a:pt x="953770" y="3136900"/>
                  <a:pt x="957580" y="3138170"/>
                </a:cubicBezTo>
                <a:cubicBezTo>
                  <a:pt x="960120" y="3138170"/>
                  <a:pt x="963930" y="3136900"/>
                  <a:pt x="966470" y="3135630"/>
                </a:cubicBezTo>
                <a:cubicBezTo>
                  <a:pt x="967740" y="3135630"/>
                  <a:pt x="970280" y="3134360"/>
                  <a:pt x="971550" y="3135630"/>
                </a:cubicBezTo>
                <a:cubicBezTo>
                  <a:pt x="976630" y="3139440"/>
                  <a:pt x="984250" y="3140710"/>
                  <a:pt x="989330" y="3147060"/>
                </a:cubicBezTo>
                <a:cubicBezTo>
                  <a:pt x="993140" y="3152140"/>
                  <a:pt x="999490" y="3154680"/>
                  <a:pt x="1002030" y="3162300"/>
                </a:cubicBezTo>
                <a:cubicBezTo>
                  <a:pt x="1003300" y="3164840"/>
                  <a:pt x="1008380" y="3167380"/>
                  <a:pt x="1010920" y="3168650"/>
                </a:cubicBezTo>
                <a:cubicBezTo>
                  <a:pt x="1010920" y="3168650"/>
                  <a:pt x="1012190" y="3168650"/>
                  <a:pt x="1013460" y="3169920"/>
                </a:cubicBezTo>
                <a:cubicBezTo>
                  <a:pt x="1014730" y="3173730"/>
                  <a:pt x="1018540" y="3172460"/>
                  <a:pt x="1021080" y="3171190"/>
                </a:cubicBezTo>
                <a:cubicBezTo>
                  <a:pt x="1023620" y="3171190"/>
                  <a:pt x="1026160" y="3169920"/>
                  <a:pt x="1027430" y="3173730"/>
                </a:cubicBezTo>
                <a:cubicBezTo>
                  <a:pt x="1027430" y="3175000"/>
                  <a:pt x="1031240" y="3176270"/>
                  <a:pt x="1032510" y="3177540"/>
                </a:cubicBezTo>
                <a:cubicBezTo>
                  <a:pt x="1036320" y="3180080"/>
                  <a:pt x="1040130" y="3182620"/>
                  <a:pt x="1042670" y="3185160"/>
                </a:cubicBezTo>
                <a:cubicBezTo>
                  <a:pt x="1043940" y="3186430"/>
                  <a:pt x="1045210" y="3187700"/>
                  <a:pt x="1045210" y="3188970"/>
                </a:cubicBezTo>
                <a:cubicBezTo>
                  <a:pt x="1045210" y="3192780"/>
                  <a:pt x="1049020" y="3195320"/>
                  <a:pt x="1052830" y="3195320"/>
                </a:cubicBezTo>
                <a:cubicBezTo>
                  <a:pt x="1057910" y="3196590"/>
                  <a:pt x="1061720" y="3196590"/>
                  <a:pt x="1066800" y="3197860"/>
                </a:cubicBezTo>
                <a:cubicBezTo>
                  <a:pt x="1068070" y="3197860"/>
                  <a:pt x="1068070" y="3200400"/>
                  <a:pt x="1069340" y="3200400"/>
                </a:cubicBezTo>
                <a:cubicBezTo>
                  <a:pt x="1070610" y="3202940"/>
                  <a:pt x="1071880" y="3206750"/>
                  <a:pt x="1076960" y="3204210"/>
                </a:cubicBezTo>
                <a:cubicBezTo>
                  <a:pt x="1079500" y="3202940"/>
                  <a:pt x="1087120" y="3205480"/>
                  <a:pt x="1088390" y="3208020"/>
                </a:cubicBezTo>
                <a:cubicBezTo>
                  <a:pt x="1090930" y="3216910"/>
                  <a:pt x="1099820" y="3216910"/>
                  <a:pt x="1106170" y="3219450"/>
                </a:cubicBezTo>
                <a:cubicBezTo>
                  <a:pt x="1107440" y="3219450"/>
                  <a:pt x="1108710" y="3219450"/>
                  <a:pt x="1108710" y="3220720"/>
                </a:cubicBezTo>
                <a:cubicBezTo>
                  <a:pt x="1112520" y="3225800"/>
                  <a:pt x="1117600" y="3227070"/>
                  <a:pt x="1122680" y="3229610"/>
                </a:cubicBezTo>
                <a:cubicBezTo>
                  <a:pt x="1127760" y="3232150"/>
                  <a:pt x="1132840" y="3237230"/>
                  <a:pt x="1137920" y="3242310"/>
                </a:cubicBezTo>
                <a:lnTo>
                  <a:pt x="1144270" y="3248660"/>
                </a:lnTo>
                <a:cubicBezTo>
                  <a:pt x="1145540" y="3249930"/>
                  <a:pt x="1146810" y="3249930"/>
                  <a:pt x="1148080" y="3249930"/>
                </a:cubicBezTo>
                <a:cubicBezTo>
                  <a:pt x="1151890" y="3249930"/>
                  <a:pt x="1155700" y="3248660"/>
                  <a:pt x="1158240" y="3252470"/>
                </a:cubicBezTo>
                <a:cubicBezTo>
                  <a:pt x="1158240" y="3252470"/>
                  <a:pt x="1159510" y="3253740"/>
                  <a:pt x="1160780" y="3253740"/>
                </a:cubicBezTo>
                <a:cubicBezTo>
                  <a:pt x="1170940" y="3252470"/>
                  <a:pt x="1177290" y="3258820"/>
                  <a:pt x="1183640" y="3265170"/>
                </a:cubicBezTo>
                <a:cubicBezTo>
                  <a:pt x="1186180" y="3267710"/>
                  <a:pt x="1191260" y="3268980"/>
                  <a:pt x="1193800" y="3268980"/>
                </a:cubicBezTo>
                <a:cubicBezTo>
                  <a:pt x="1201420" y="3271520"/>
                  <a:pt x="1210310" y="3272790"/>
                  <a:pt x="1216660" y="3277870"/>
                </a:cubicBezTo>
                <a:cubicBezTo>
                  <a:pt x="1220470" y="3280410"/>
                  <a:pt x="1225550" y="3284220"/>
                  <a:pt x="1229360" y="3284220"/>
                </a:cubicBezTo>
                <a:cubicBezTo>
                  <a:pt x="1235710" y="3284220"/>
                  <a:pt x="1238250" y="3289300"/>
                  <a:pt x="1240790" y="3293110"/>
                </a:cubicBezTo>
                <a:cubicBezTo>
                  <a:pt x="1248410" y="3294380"/>
                  <a:pt x="1256030" y="3294380"/>
                  <a:pt x="1259840" y="3302000"/>
                </a:cubicBezTo>
                <a:cubicBezTo>
                  <a:pt x="1259840" y="3303270"/>
                  <a:pt x="1261110" y="3303270"/>
                  <a:pt x="1262380" y="3303270"/>
                </a:cubicBezTo>
                <a:cubicBezTo>
                  <a:pt x="1267460" y="3304540"/>
                  <a:pt x="1272540" y="3305810"/>
                  <a:pt x="1277620" y="3308350"/>
                </a:cubicBezTo>
                <a:cubicBezTo>
                  <a:pt x="1280160" y="3309620"/>
                  <a:pt x="1282700" y="3312160"/>
                  <a:pt x="1286510" y="3314700"/>
                </a:cubicBezTo>
                <a:cubicBezTo>
                  <a:pt x="1287780" y="3314700"/>
                  <a:pt x="1287780" y="3315970"/>
                  <a:pt x="1289050" y="3315970"/>
                </a:cubicBezTo>
                <a:cubicBezTo>
                  <a:pt x="1297940" y="3315970"/>
                  <a:pt x="1300480" y="3322320"/>
                  <a:pt x="1305560" y="3327400"/>
                </a:cubicBezTo>
                <a:cubicBezTo>
                  <a:pt x="1313180" y="3333750"/>
                  <a:pt x="1322070" y="3340100"/>
                  <a:pt x="1328420" y="3347720"/>
                </a:cubicBezTo>
                <a:cubicBezTo>
                  <a:pt x="1332230" y="3352800"/>
                  <a:pt x="1338580" y="3355340"/>
                  <a:pt x="1342390" y="3357880"/>
                </a:cubicBezTo>
                <a:lnTo>
                  <a:pt x="1350010" y="3361690"/>
                </a:lnTo>
                <a:cubicBezTo>
                  <a:pt x="1352550" y="3364230"/>
                  <a:pt x="1355090" y="3366770"/>
                  <a:pt x="1358900" y="3369310"/>
                </a:cubicBezTo>
                <a:cubicBezTo>
                  <a:pt x="1362710" y="3370580"/>
                  <a:pt x="1363980" y="3375660"/>
                  <a:pt x="1369060" y="3374390"/>
                </a:cubicBezTo>
                <a:cubicBezTo>
                  <a:pt x="1371600" y="3374390"/>
                  <a:pt x="1374140" y="3375660"/>
                  <a:pt x="1376680" y="3376930"/>
                </a:cubicBezTo>
                <a:cubicBezTo>
                  <a:pt x="1380490" y="3379470"/>
                  <a:pt x="1381760" y="3382010"/>
                  <a:pt x="1386840" y="3382010"/>
                </a:cubicBezTo>
                <a:cubicBezTo>
                  <a:pt x="1389380" y="3382010"/>
                  <a:pt x="1391920" y="3384550"/>
                  <a:pt x="1393190" y="3385820"/>
                </a:cubicBezTo>
                <a:cubicBezTo>
                  <a:pt x="1399540" y="3388360"/>
                  <a:pt x="1405890" y="3388360"/>
                  <a:pt x="1409700" y="3380740"/>
                </a:cubicBezTo>
                <a:lnTo>
                  <a:pt x="1410970" y="3379470"/>
                </a:lnTo>
                <a:cubicBezTo>
                  <a:pt x="1416050" y="3382010"/>
                  <a:pt x="1416050" y="3376930"/>
                  <a:pt x="1417320" y="3374390"/>
                </a:cubicBezTo>
                <a:cubicBezTo>
                  <a:pt x="1418590" y="3373120"/>
                  <a:pt x="1421130" y="3371850"/>
                  <a:pt x="1422400" y="3370580"/>
                </a:cubicBezTo>
                <a:cubicBezTo>
                  <a:pt x="1424940" y="3368040"/>
                  <a:pt x="1427480" y="3366770"/>
                  <a:pt x="1431290" y="3364230"/>
                </a:cubicBezTo>
                <a:cubicBezTo>
                  <a:pt x="1432560" y="3362960"/>
                  <a:pt x="1435100" y="3361690"/>
                  <a:pt x="1436370" y="3361690"/>
                </a:cubicBezTo>
                <a:cubicBezTo>
                  <a:pt x="1442720" y="3361690"/>
                  <a:pt x="1446530" y="3359150"/>
                  <a:pt x="1451610" y="3354070"/>
                </a:cubicBezTo>
                <a:cubicBezTo>
                  <a:pt x="1455420" y="3350260"/>
                  <a:pt x="1461770" y="3347720"/>
                  <a:pt x="1466850" y="3345180"/>
                </a:cubicBezTo>
                <a:cubicBezTo>
                  <a:pt x="1471930" y="3342640"/>
                  <a:pt x="1477010" y="3340100"/>
                  <a:pt x="1483360" y="3338830"/>
                </a:cubicBezTo>
                <a:cubicBezTo>
                  <a:pt x="1487170" y="3337560"/>
                  <a:pt x="1490980" y="3337560"/>
                  <a:pt x="1494790" y="3337560"/>
                </a:cubicBezTo>
                <a:lnTo>
                  <a:pt x="1497330" y="3337560"/>
                </a:lnTo>
                <a:cubicBezTo>
                  <a:pt x="1502410" y="3335020"/>
                  <a:pt x="1507490" y="3331210"/>
                  <a:pt x="1513840" y="3328670"/>
                </a:cubicBezTo>
                <a:lnTo>
                  <a:pt x="1517650" y="3328670"/>
                </a:lnTo>
                <a:cubicBezTo>
                  <a:pt x="1524000" y="3331210"/>
                  <a:pt x="1530350" y="3331210"/>
                  <a:pt x="1536700" y="3326130"/>
                </a:cubicBezTo>
                <a:cubicBezTo>
                  <a:pt x="1537970" y="3324860"/>
                  <a:pt x="1540510" y="3323590"/>
                  <a:pt x="1541780" y="3322320"/>
                </a:cubicBezTo>
                <a:cubicBezTo>
                  <a:pt x="1548130" y="3324860"/>
                  <a:pt x="1554480" y="3329940"/>
                  <a:pt x="1562100" y="3329940"/>
                </a:cubicBezTo>
                <a:cubicBezTo>
                  <a:pt x="1564640" y="3329940"/>
                  <a:pt x="1568450" y="3328670"/>
                  <a:pt x="1570990" y="3327400"/>
                </a:cubicBezTo>
                <a:cubicBezTo>
                  <a:pt x="1576070" y="3327400"/>
                  <a:pt x="1581150" y="3327400"/>
                  <a:pt x="1584960" y="3326130"/>
                </a:cubicBezTo>
                <a:cubicBezTo>
                  <a:pt x="1590040" y="3324860"/>
                  <a:pt x="1596390" y="3326130"/>
                  <a:pt x="1601470" y="3323590"/>
                </a:cubicBezTo>
                <a:cubicBezTo>
                  <a:pt x="1604010" y="3317240"/>
                  <a:pt x="1605280" y="3317240"/>
                  <a:pt x="1611630" y="3318510"/>
                </a:cubicBezTo>
                <a:cubicBezTo>
                  <a:pt x="1619250" y="3319780"/>
                  <a:pt x="1624330" y="3318510"/>
                  <a:pt x="1629410" y="3312160"/>
                </a:cubicBezTo>
                <a:cubicBezTo>
                  <a:pt x="1631950" y="3308350"/>
                  <a:pt x="1638300" y="3308350"/>
                  <a:pt x="1642110" y="3305810"/>
                </a:cubicBezTo>
                <a:cubicBezTo>
                  <a:pt x="1643380" y="3305810"/>
                  <a:pt x="1644650" y="3304540"/>
                  <a:pt x="1645920" y="3304540"/>
                </a:cubicBezTo>
                <a:cubicBezTo>
                  <a:pt x="1648460" y="3303270"/>
                  <a:pt x="1649730" y="3303270"/>
                  <a:pt x="1652270" y="3302000"/>
                </a:cubicBezTo>
                <a:cubicBezTo>
                  <a:pt x="1658620" y="3299460"/>
                  <a:pt x="1664970" y="3298190"/>
                  <a:pt x="1671320" y="3294380"/>
                </a:cubicBezTo>
                <a:cubicBezTo>
                  <a:pt x="1677670" y="3290570"/>
                  <a:pt x="1682750" y="3288030"/>
                  <a:pt x="1689100" y="3293110"/>
                </a:cubicBezTo>
                <a:lnTo>
                  <a:pt x="1691640" y="3293110"/>
                </a:lnTo>
                <a:cubicBezTo>
                  <a:pt x="1694180" y="3291840"/>
                  <a:pt x="1695450" y="3291840"/>
                  <a:pt x="1697990" y="3290570"/>
                </a:cubicBezTo>
                <a:cubicBezTo>
                  <a:pt x="1697990" y="3286760"/>
                  <a:pt x="1697990" y="3281680"/>
                  <a:pt x="1703070" y="3277870"/>
                </a:cubicBezTo>
                <a:cubicBezTo>
                  <a:pt x="1704340" y="3276600"/>
                  <a:pt x="1704340" y="3274060"/>
                  <a:pt x="1706880" y="3272790"/>
                </a:cubicBezTo>
                <a:cubicBezTo>
                  <a:pt x="1709420" y="3270250"/>
                  <a:pt x="1713230" y="3270250"/>
                  <a:pt x="1715770" y="3271520"/>
                </a:cubicBezTo>
                <a:cubicBezTo>
                  <a:pt x="1717040" y="3272790"/>
                  <a:pt x="1719580" y="3271520"/>
                  <a:pt x="1720850" y="3271520"/>
                </a:cubicBezTo>
                <a:cubicBezTo>
                  <a:pt x="1728470" y="3270250"/>
                  <a:pt x="1737360" y="3270250"/>
                  <a:pt x="1744980" y="3268980"/>
                </a:cubicBezTo>
                <a:cubicBezTo>
                  <a:pt x="1752600" y="3267710"/>
                  <a:pt x="1760220" y="3266440"/>
                  <a:pt x="1767840" y="3263900"/>
                </a:cubicBezTo>
                <a:cubicBezTo>
                  <a:pt x="1772920" y="3261360"/>
                  <a:pt x="1778000" y="3262630"/>
                  <a:pt x="1783080" y="3262630"/>
                </a:cubicBezTo>
                <a:cubicBezTo>
                  <a:pt x="1793240" y="3263900"/>
                  <a:pt x="1802130" y="3263900"/>
                  <a:pt x="1811020" y="3258820"/>
                </a:cubicBezTo>
                <a:lnTo>
                  <a:pt x="1808480" y="3256280"/>
                </a:lnTo>
                <a:cubicBezTo>
                  <a:pt x="1811020" y="3255010"/>
                  <a:pt x="1813560" y="3255010"/>
                  <a:pt x="1817370" y="3255010"/>
                </a:cubicBezTo>
                <a:cubicBezTo>
                  <a:pt x="1819910" y="3258820"/>
                  <a:pt x="1823720" y="3256280"/>
                  <a:pt x="1826260" y="3253740"/>
                </a:cubicBezTo>
                <a:cubicBezTo>
                  <a:pt x="1830070" y="3249930"/>
                  <a:pt x="1833880" y="3251200"/>
                  <a:pt x="1838960" y="3251200"/>
                </a:cubicBezTo>
                <a:cubicBezTo>
                  <a:pt x="1844040" y="3252470"/>
                  <a:pt x="1850390" y="3249930"/>
                  <a:pt x="1856740" y="3248660"/>
                </a:cubicBezTo>
                <a:cubicBezTo>
                  <a:pt x="1858010" y="3248660"/>
                  <a:pt x="1859280" y="3246120"/>
                  <a:pt x="1859280" y="3244850"/>
                </a:cubicBezTo>
                <a:cubicBezTo>
                  <a:pt x="1861820" y="3244850"/>
                  <a:pt x="1864360" y="3243580"/>
                  <a:pt x="1868170" y="3243580"/>
                </a:cubicBezTo>
                <a:lnTo>
                  <a:pt x="1873250" y="3243580"/>
                </a:lnTo>
                <a:cubicBezTo>
                  <a:pt x="1878330" y="3246120"/>
                  <a:pt x="1883410" y="3246120"/>
                  <a:pt x="1888490" y="3243580"/>
                </a:cubicBezTo>
                <a:cubicBezTo>
                  <a:pt x="1889760" y="3242310"/>
                  <a:pt x="1892300" y="3242310"/>
                  <a:pt x="1893570" y="3242310"/>
                </a:cubicBezTo>
                <a:cubicBezTo>
                  <a:pt x="1897380" y="3241040"/>
                  <a:pt x="1901190" y="3242310"/>
                  <a:pt x="1903730" y="3238500"/>
                </a:cubicBezTo>
                <a:cubicBezTo>
                  <a:pt x="1905000" y="3237230"/>
                  <a:pt x="1907540" y="3238500"/>
                  <a:pt x="1910080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400" y="3232150"/>
                  <a:pt x="2063750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50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0"/>
                </a:cubicBezTo>
                <a:cubicBezTo>
                  <a:pt x="2167890" y="2368550"/>
                  <a:pt x="2160270" y="2153920"/>
                  <a:pt x="2159000" y="1939290"/>
                </a:cubicBezTo>
                <a:cubicBezTo>
                  <a:pt x="2159000" y="1831340"/>
                  <a:pt x="2160270" y="1724660"/>
                  <a:pt x="2162810" y="1616710"/>
                </a:cubicBezTo>
                <a:cubicBezTo>
                  <a:pt x="2166620" y="1508760"/>
                  <a:pt x="2174240" y="1400810"/>
                  <a:pt x="2179320" y="1292860"/>
                </a:cubicBezTo>
                <a:cubicBezTo>
                  <a:pt x="2194560" y="951230"/>
                  <a:pt x="2185670" y="608330"/>
                  <a:pt x="2180590" y="266700"/>
                </a:cubicBezTo>
                <a:cubicBezTo>
                  <a:pt x="2176780" y="265430"/>
                  <a:pt x="2174240" y="264160"/>
                  <a:pt x="2171700" y="262890"/>
                </a:cubicBezTo>
                <a:cubicBezTo>
                  <a:pt x="2167890" y="260350"/>
                  <a:pt x="2164080" y="259080"/>
                  <a:pt x="2159000" y="260350"/>
                </a:cubicBezTo>
                <a:lnTo>
                  <a:pt x="2151380" y="260350"/>
                </a:lnTo>
                <a:cubicBezTo>
                  <a:pt x="2147570" y="260350"/>
                  <a:pt x="2142490" y="260350"/>
                  <a:pt x="2139950" y="265430"/>
                </a:cubicBezTo>
                <a:cubicBezTo>
                  <a:pt x="2139950" y="265430"/>
                  <a:pt x="2138680" y="266700"/>
                  <a:pt x="2137410" y="266700"/>
                </a:cubicBezTo>
                <a:lnTo>
                  <a:pt x="2132330" y="266700"/>
                </a:lnTo>
                <a:cubicBezTo>
                  <a:pt x="2131060" y="264160"/>
                  <a:pt x="2133600" y="259080"/>
                  <a:pt x="2127250" y="260350"/>
                </a:cubicBezTo>
                <a:cubicBezTo>
                  <a:pt x="2124710" y="260350"/>
                  <a:pt x="2120900" y="261620"/>
                  <a:pt x="2118360" y="261620"/>
                </a:cubicBezTo>
                <a:lnTo>
                  <a:pt x="2099310" y="261620"/>
                </a:lnTo>
                <a:cubicBezTo>
                  <a:pt x="2098040" y="259080"/>
                  <a:pt x="2096770" y="256540"/>
                  <a:pt x="2094230" y="252730"/>
                </a:cubicBezTo>
                <a:cubicBezTo>
                  <a:pt x="2092960" y="250190"/>
                  <a:pt x="2091690" y="248920"/>
                  <a:pt x="2087880" y="251460"/>
                </a:cubicBezTo>
                <a:cubicBezTo>
                  <a:pt x="2085340" y="252730"/>
                  <a:pt x="2084070" y="252730"/>
                  <a:pt x="2082800" y="250190"/>
                </a:cubicBezTo>
                <a:cubicBezTo>
                  <a:pt x="2078990" y="243840"/>
                  <a:pt x="2075180" y="238760"/>
                  <a:pt x="2067560" y="237490"/>
                </a:cubicBezTo>
                <a:cubicBezTo>
                  <a:pt x="2066290" y="237490"/>
                  <a:pt x="2065020" y="234950"/>
                  <a:pt x="2063750" y="233680"/>
                </a:cubicBezTo>
                <a:cubicBezTo>
                  <a:pt x="2061210" y="231140"/>
                  <a:pt x="2059940" y="228600"/>
                  <a:pt x="2056130" y="228600"/>
                </a:cubicBezTo>
                <a:cubicBezTo>
                  <a:pt x="2054860" y="228600"/>
                  <a:pt x="2052320" y="226060"/>
                  <a:pt x="2052320" y="224790"/>
                </a:cubicBezTo>
                <a:cubicBezTo>
                  <a:pt x="2051050" y="219710"/>
                  <a:pt x="2051050" y="215900"/>
                  <a:pt x="2051050" y="210820"/>
                </a:cubicBezTo>
                <a:cubicBezTo>
                  <a:pt x="2049780" y="205740"/>
                  <a:pt x="2047240" y="200660"/>
                  <a:pt x="2043430" y="198120"/>
                </a:cubicBezTo>
                <a:cubicBezTo>
                  <a:pt x="2037080" y="194310"/>
                  <a:pt x="2032000" y="189230"/>
                  <a:pt x="2025650" y="185420"/>
                </a:cubicBezTo>
                <a:cubicBezTo>
                  <a:pt x="2024380" y="184150"/>
                  <a:pt x="2021840" y="182880"/>
                  <a:pt x="2019300" y="182880"/>
                </a:cubicBezTo>
                <a:cubicBezTo>
                  <a:pt x="2015490" y="181610"/>
                  <a:pt x="2011680" y="180340"/>
                  <a:pt x="2007870" y="180340"/>
                </a:cubicBezTo>
                <a:cubicBezTo>
                  <a:pt x="2004060" y="180340"/>
                  <a:pt x="1998980" y="180340"/>
                  <a:pt x="1995170" y="182880"/>
                </a:cubicBezTo>
                <a:cubicBezTo>
                  <a:pt x="1987550" y="186690"/>
                  <a:pt x="1981200" y="181610"/>
                  <a:pt x="1974850" y="181610"/>
                </a:cubicBezTo>
                <a:cubicBezTo>
                  <a:pt x="1968500" y="180340"/>
                  <a:pt x="1962150" y="177800"/>
                  <a:pt x="1957070" y="176530"/>
                </a:cubicBezTo>
                <a:lnTo>
                  <a:pt x="1940560" y="176530"/>
                </a:lnTo>
                <a:cubicBezTo>
                  <a:pt x="1926590" y="179070"/>
                  <a:pt x="1915160" y="171450"/>
                  <a:pt x="1901190" y="170180"/>
                </a:cubicBezTo>
                <a:cubicBezTo>
                  <a:pt x="1897380" y="170180"/>
                  <a:pt x="1893570" y="166370"/>
                  <a:pt x="1889760" y="163830"/>
                </a:cubicBezTo>
                <a:cubicBezTo>
                  <a:pt x="1887220" y="161290"/>
                  <a:pt x="1884680" y="161290"/>
                  <a:pt x="1880870" y="162560"/>
                </a:cubicBezTo>
                <a:cubicBezTo>
                  <a:pt x="1875790" y="163830"/>
                  <a:pt x="1870710" y="162560"/>
                  <a:pt x="1865630" y="163830"/>
                </a:cubicBezTo>
                <a:cubicBezTo>
                  <a:pt x="1858010" y="166370"/>
                  <a:pt x="1851660" y="160020"/>
                  <a:pt x="1844040" y="160020"/>
                </a:cubicBezTo>
                <a:cubicBezTo>
                  <a:pt x="1837690" y="161290"/>
                  <a:pt x="1831340" y="161290"/>
                  <a:pt x="1824990" y="162560"/>
                </a:cubicBezTo>
                <a:lnTo>
                  <a:pt x="1809750" y="166370"/>
                </a:lnTo>
                <a:cubicBezTo>
                  <a:pt x="1799590" y="171450"/>
                  <a:pt x="1791970" y="165100"/>
                  <a:pt x="1783080" y="162560"/>
                </a:cubicBezTo>
                <a:cubicBezTo>
                  <a:pt x="1776730" y="161290"/>
                  <a:pt x="1772920" y="158750"/>
                  <a:pt x="1767840" y="154940"/>
                </a:cubicBezTo>
                <a:cubicBezTo>
                  <a:pt x="1762760" y="151130"/>
                  <a:pt x="1757680" y="154940"/>
                  <a:pt x="1753870" y="154940"/>
                </a:cubicBezTo>
                <a:cubicBezTo>
                  <a:pt x="1750060" y="154940"/>
                  <a:pt x="1747520" y="158750"/>
                  <a:pt x="1744980" y="160020"/>
                </a:cubicBezTo>
                <a:cubicBezTo>
                  <a:pt x="1741170" y="161290"/>
                  <a:pt x="1737360" y="161290"/>
                  <a:pt x="1733550" y="161290"/>
                </a:cubicBezTo>
                <a:cubicBezTo>
                  <a:pt x="1729740" y="161290"/>
                  <a:pt x="1724660" y="160020"/>
                  <a:pt x="1720850" y="161290"/>
                </a:cubicBezTo>
                <a:cubicBezTo>
                  <a:pt x="1714500" y="163830"/>
                  <a:pt x="1709420" y="167640"/>
                  <a:pt x="1704340" y="170180"/>
                </a:cubicBezTo>
                <a:cubicBezTo>
                  <a:pt x="1703070" y="171450"/>
                  <a:pt x="1701800" y="172720"/>
                  <a:pt x="1700530" y="172720"/>
                </a:cubicBezTo>
                <a:cubicBezTo>
                  <a:pt x="1691640" y="177800"/>
                  <a:pt x="1681480" y="179070"/>
                  <a:pt x="1670050" y="179070"/>
                </a:cubicBezTo>
                <a:cubicBezTo>
                  <a:pt x="1663700" y="179070"/>
                  <a:pt x="1657350" y="179070"/>
                  <a:pt x="1651000" y="177800"/>
                </a:cubicBezTo>
                <a:cubicBezTo>
                  <a:pt x="1647190" y="177800"/>
                  <a:pt x="1644650" y="173990"/>
                  <a:pt x="1642110" y="173990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0"/>
                  <a:pt x="1612900" y="173990"/>
                </a:cubicBezTo>
                <a:cubicBezTo>
                  <a:pt x="1607820" y="176530"/>
                  <a:pt x="1602740" y="180340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0"/>
                </a:cubicBezTo>
                <a:cubicBezTo>
                  <a:pt x="1537970" y="193040"/>
                  <a:pt x="1530350" y="196850"/>
                  <a:pt x="1522730" y="199390"/>
                </a:cubicBezTo>
                <a:cubicBezTo>
                  <a:pt x="1520190" y="200660"/>
                  <a:pt x="1517650" y="199390"/>
                  <a:pt x="1515110" y="198120"/>
                </a:cubicBezTo>
                <a:cubicBezTo>
                  <a:pt x="1511300" y="196850"/>
                  <a:pt x="1508760" y="196850"/>
                  <a:pt x="1506220" y="199390"/>
                </a:cubicBezTo>
                <a:cubicBezTo>
                  <a:pt x="1504950" y="200660"/>
                  <a:pt x="1503680" y="200660"/>
                  <a:pt x="1502410" y="200660"/>
                </a:cubicBezTo>
                <a:cubicBezTo>
                  <a:pt x="1498600" y="201930"/>
                  <a:pt x="1494790" y="201930"/>
                  <a:pt x="1492250" y="203200"/>
                </a:cubicBezTo>
                <a:cubicBezTo>
                  <a:pt x="1487170" y="207010"/>
                  <a:pt x="1482090" y="205740"/>
                  <a:pt x="1477010" y="208280"/>
                </a:cubicBezTo>
                <a:cubicBezTo>
                  <a:pt x="1471930" y="210820"/>
                  <a:pt x="1466850" y="210820"/>
                  <a:pt x="1463040" y="214630"/>
                </a:cubicBezTo>
                <a:cubicBezTo>
                  <a:pt x="1461770" y="215900"/>
                  <a:pt x="1459230" y="215900"/>
                  <a:pt x="1456690" y="215900"/>
                </a:cubicBezTo>
                <a:cubicBezTo>
                  <a:pt x="1450340" y="217170"/>
                  <a:pt x="1445260" y="220980"/>
                  <a:pt x="1441450" y="226060"/>
                </a:cubicBezTo>
                <a:cubicBezTo>
                  <a:pt x="1436370" y="231140"/>
                  <a:pt x="1431290" y="234950"/>
                  <a:pt x="1426210" y="238760"/>
                </a:cubicBezTo>
                <a:cubicBezTo>
                  <a:pt x="1424940" y="240030"/>
                  <a:pt x="1421130" y="240030"/>
                  <a:pt x="1419860" y="240030"/>
                </a:cubicBezTo>
                <a:cubicBezTo>
                  <a:pt x="1414780" y="240030"/>
                  <a:pt x="1409700" y="238760"/>
                  <a:pt x="1405890" y="237490"/>
                </a:cubicBezTo>
                <a:cubicBezTo>
                  <a:pt x="1403350" y="237490"/>
                  <a:pt x="1402080" y="236220"/>
                  <a:pt x="1399540" y="236220"/>
                </a:cubicBezTo>
                <a:cubicBezTo>
                  <a:pt x="1391920" y="240030"/>
                  <a:pt x="1383030" y="237490"/>
                  <a:pt x="1375410" y="237490"/>
                </a:cubicBezTo>
                <a:cubicBezTo>
                  <a:pt x="1374140" y="237490"/>
                  <a:pt x="1371600" y="236220"/>
                  <a:pt x="1370330" y="234950"/>
                </a:cubicBezTo>
                <a:cubicBezTo>
                  <a:pt x="1365250" y="231140"/>
                  <a:pt x="1360170" y="231140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0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0" y="215900"/>
                  <a:pt x="1240790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0"/>
                  <a:pt x="1169670" y="224790"/>
                </a:cubicBezTo>
                <a:lnTo>
                  <a:pt x="1163320" y="224790"/>
                </a:lnTo>
                <a:cubicBezTo>
                  <a:pt x="1155700" y="226060"/>
                  <a:pt x="1151890" y="219710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0" y="205740"/>
                  <a:pt x="1097280" y="200660"/>
                  <a:pt x="1090930" y="195580"/>
                </a:cubicBezTo>
                <a:cubicBezTo>
                  <a:pt x="1087120" y="193040"/>
                  <a:pt x="1082040" y="190500"/>
                  <a:pt x="1078230" y="189230"/>
                </a:cubicBezTo>
                <a:cubicBezTo>
                  <a:pt x="1073150" y="186690"/>
                  <a:pt x="1066800" y="185420"/>
                  <a:pt x="1064260" y="179070"/>
                </a:cubicBezTo>
                <a:cubicBezTo>
                  <a:pt x="1062990" y="176530"/>
                  <a:pt x="1060450" y="176530"/>
                  <a:pt x="1059180" y="173990"/>
                </a:cubicBezTo>
                <a:cubicBezTo>
                  <a:pt x="1057910" y="171450"/>
                  <a:pt x="1056640" y="168910"/>
                  <a:pt x="1056640" y="167640"/>
                </a:cubicBezTo>
                <a:cubicBezTo>
                  <a:pt x="1056640" y="165100"/>
                  <a:pt x="1057910" y="162560"/>
                  <a:pt x="1059180" y="160020"/>
                </a:cubicBezTo>
                <a:cubicBezTo>
                  <a:pt x="1060450" y="156210"/>
                  <a:pt x="1057910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0" y="114300"/>
                  <a:pt x="1023620" y="111760"/>
                  <a:pt x="1019810" y="109220"/>
                </a:cubicBezTo>
                <a:cubicBezTo>
                  <a:pt x="1010920" y="105410"/>
                  <a:pt x="1002030" y="101600"/>
                  <a:pt x="993140" y="96520"/>
                </a:cubicBezTo>
                <a:cubicBezTo>
                  <a:pt x="993140" y="106680"/>
                  <a:pt x="990600" y="104140"/>
                  <a:pt x="989330" y="101600"/>
                </a:cubicBezTo>
                <a:cubicBezTo>
                  <a:pt x="989330" y="97790"/>
                  <a:pt x="986790" y="96520"/>
                  <a:pt x="982980" y="96520"/>
                </a:cubicBezTo>
                <a:cubicBezTo>
                  <a:pt x="982980" y="96520"/>
                  <a:pt x="981710" y="96520"/>
                  <a:pt x="981710" y="95250"/>
                </a:cubicBezTo>
                <a:cubicBezTo>
                  <a:pt x="980440" y="87630"/>
                  <a:pt x="974090" y="90170"/>
                  <a:pt x="970280" y="88900"/>
                </a:cubicBezTo>
                <a:cubicBezTo>
                  <a:pt x="967740" y="87630"/>
                  <a:pt x="965200" y="86360"/>
                  <a:pt x="962660" y="87630"/>
                </a:cubicBezTo>
                <a:cubicBezTo>
                  <a:pt x="957580" y="88900"/>
                  <a:pt x="953770" y="85090"/>
                  <a:pt x="948690" y="83820"/>
                </a:cubicBezTo>
                <a:cubicBezTo>
                  <a:pt x="947420" y="83820"/>
                  <a:pt x="946150" y="83820"/>
                  <a:pt x="944880" y="85090"/>
                </a:cubicBezTo>
                <a:cubicBezTo>
                  <a:pt x="942340" y="87630"/>
                  <a:pt x="939800" y="87630"/>
                  <a:pt x="935990" y="85090"/>
                </a:cubicBezTo>
                <a:cubicBezTo>
                  <a:pt x="930910" y="81280"/>
                  <a:pt x="925830" y="81280"/>
                  <a:pt x="919480" y="83820"/>
                </a:cubicBezTo>
                <a:cubicBezTo>
                  <a:pt x="916940" y="85090"/>
                  <a:pt x="914400" y="85090"/>
                  <a:pt x="911860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0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0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15" r="-16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50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26" name="Google Shape;826;p50"/>
          <p:cNvSpPr txBox="1"/>
          <p:nvPr/>
        </p:nvSpPr>
        <p:spPr>
          <a:xfrm>
            <a:off x="1531425" y="2000262"/>
            <a:ext cx="888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Internal Relations</a:t>
            </a:r>
            <a:endParaRPr/>
          </a:p>
        </p:txBody>
      </p:sp>
      <p:sp>
        <p:nvSpPr>
          <p:cNvPr id="827" name="Google Shape;827;p50"/>
          <p:cNvSpPr txBox="1"/>
          <p:nvPr/>
        </p:nvSpPr>
        <p:spPr>
          <a:xfrm>
            <a:off x="4268319" y="3001968"/>
            <a:ext cx="3407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Jacob Lim</a:t>
            </a:r>
            <a:endParaRPr/>
          </a:p>
        </p:txBody>
      </p:sp>
      <p:sp>
        <p:nvSpPr>
          <p:cNvPr id="828" name="Google Shape;828;p50"/>
          <p:cNvSpPr txBox="1"/>
          <p:nvPr/>
        </p:nvSpPr>
        <p:spPr>
          <a:xfrm>
            <a:off x="1028700" y="3771475"/>
            <a:ext cx="9233400" cy="5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</a:t>
            </a: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uhpops.ir@gmail.com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6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Thursday, 12:00PM - 1:00PM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1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38" name="Google Shape;838;p51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51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40" name="Google Shape;840;p51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41" name="Google Shape;841;p51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42" name="Google Shape;842;p51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43" name="Google Shape;843;p51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44" name="Google Shape;844;p51"/>
          <p:cNvSpPr txBox="1"/>
          <p:nvPr/>
        </p:nvSpPr>
        <p:spPr>
          <a:xfrm>
            <a:off x="1037700" y="1677795"/>
            <a:ext cx="9780300" cy="6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8290" marR="0" lvl="1" indent="-4014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6"/>
              <a:buFont typeface="Cormorant Garamond Medium"/>
              <a:buChar char="•"/>
            </a:pP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Assist Vice President with planning socials</a:t>
            </a: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014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6"/>
              <a:buFont typeface="Cormorant Garamond Medium"/>
              <a:buChar char="•"/>
            </a:pP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Assist Public Relations with sponsors</a:t>
            </a: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014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6"/>
              <a:buFont typeface="Cormorant Garamond Medium"/>
              <a:buChar char="•"/>
            </a:pP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Plan End of the Year Banquet with Public Relations Chair and Historian </a:t>
            </a: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014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6"/>
              <a:buFont typeface="Cormorant Garamond Medium"/>
              <a:buChar char="•"/>
            </a:pP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Recruiting new members through advertising</a:t>
            </a: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014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6"/>
              <a:buFont typeface="Cormorant Garamond Medium"/>
              <a:buChar char="•"/>
            </a:pP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Organize intramural sports</a:t>
            </a: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90" marR="0" lvl="1" indent="-40144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6"/>
              <a:buFont typeface="Cormorant Garamond Medium"/>
              <a:buChar char="•"/>
            </a:pP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Manage POPS families</a:t>
            </a: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656580" marR="0" lvl="2" indent="-539493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6"/>
              <a:buFont typeface="Cormorant Garamond Medium"/>
              <a:buChar char="⚬"/>
            </a:pP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Please reach out to the IR Chair if you have any questions or concerns at </a:t>
            </a:r>
            <a:r>
              <a:rPr lang="en-US" sz="3636" i="0" u="none" strike="noStrike" cap="none">
                <a:solidFill>
                  <a:srgbClr val="E66969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uhpops.ir@gmail.com</a:t>
            </a:r>
            <a:endParaRPr sz="12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845" name="Google Shape;845;p51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16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3" name="Google Shape;153;p16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16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5" name="Google Shape;155;p16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6" name="Google Shape;156;p16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7" name="Google Shape;157;p16"/>
          <p:cNvSpPr txBox="1"/>
          <p:nvPr/>
        </p:nvSpPr>
        <p:spPr>
          <a:xfrm>
            <a:off x="1037700" y="2145595"/>
            <a:ext cx="10870200" cy="60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Preside at all General Meetings and Officer Meetings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Create and provide information necessary for POPS members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Conduct elections during the Spring semester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To be familiar with the Constitution of POPS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As being the highest status within POPS, will provide final decision on all matters of the student organization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Plan TOA 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Submit event details to Public Relations, Historian, and Webmaster for posting on social media and the website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52"/>
          <p:cNvSpPr/>
          <p:nvPr/>
        </p:nvSpPr>
        <p:spPr>
          <a:xfrm rot="3661317">
            <a:off x="9268460" y="3848051"/>
            <a:ext cx="5665635" cy="5336279"/>
          </a:xfrm>
          <a:custGeom>
            <a:avLst/>
            <a:gdLst/>
            <a:ahLst/>
            <a:cxnLst/>
            <a:rect l="l" t="t" r="r" b="b"/>
            <a:pathLst>
              <a:path w="5665635" h="5336279" extrusionOk="0">
                <a:moveTo>
                  <a:pt x="0" y="0"/>
                </a:moveTo>
                <a:lnTo>
                  <a:pt x="5665635" y="0"/>
                </a:lnTo>
                <a:lnTo>
                  <a:pt x="5665635" y="5336279"/>
                </a:lnTo>
                <a:lnTo>
                  <a:pt x="0" y="533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1" name="Google Shape;851;p52"/>
          <p:cNvSpPr/>
          <p:nvPr/>
        </p:nvSpPr>
        <p:spPr>
          <a:xfrm>
            <a:off x="12774553" y="4112385"/>
            <a:ext cx="6369325" cy="6281746"/>
          </a:xfrm>
          <a:custGeom>
            <a:avLst/>
            <a:gdLst/>
            <a:ahLst/>
            <a:cxnLst/>
            <a:rect l="l" t="t" r="r" b="b"/>
            <a:pathLst>
              <a:path w="6369325" h="6281746" extrusionOk="0">
                <a:moveTo>
                  <a:pt x="0" y="0"/>
                </a:moveTo>
                <a:lnTo>
                  <a:pt x="6369325" y="0"/>
                </a:lnTo>
                <a:lnTo>
                  <a:pt x="6369325" y="6281746"/>
                </a:lnTo>
                <a:lnTo>
                  <a:pt x="0" y="628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2" name="Google Shape;852;p52"/>
          <p:cNvSpPr/>
          <p:nvPr/>
        </p:nvSpPr>
        <p:spPr>
          <a:xfrm rot="399535">
            <a:off x="9667554" y="-87850"/>
            <a:ext cx="9155198" cy="5264239"/>
          </a:xfrm>
          <a:custGeom>
            <a:avLst/>
            <a:gdLst/>
            <a:ahLst/>
            <a:cxnLst/>
            <a:rect l="l" t="t" r="r" b="b"/>
            <a:pathLst>
              <a:path w="9155198" h="5264239" extrusionOk="0">
                <a:moveTo>
                  <a:pt x="0" y="0"/>
                </a:moveTo>
                <a:lnTo>
                  <a:pt x="9155198" y="0"/>
                </a:lnTo>
                <a:lnTo>
                  <a:pt x="9155198" y="5264239"/>
                </a:lnTo>
                <a:lnTo>
                  <a:pt x="0" y="526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3" name="Google Shape;853;p52"/>
          <p:cNvSpPr/>
          <p:nvPr/>
        </p:nvSpPr>
        <p:spPr>
          <a:xfrm rot="-4003971">
            <a:off x="6504807" y="-998548"/>
            <a:ext cx="15480626" cy="11823162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52"/>
          <p:cNvSpPr/>
          <p:nvPr/>
        </p:nvSpPr>
        <p:spPr>
          <a:xfrm>
            <a:off x="7827224" y="-1386290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5" name="Google Shape;855;p52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6" name="Google Shape;856;p52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857" name="Google Shape;857;p52"/>
          <p:cNvGrpSpPr/>
          <p:nvPr/>
        </p:nvGrpSpPr>
        <p:grpSpPr>
          <a:xfrm>
            <a:off x="11419420" y="3776190"/>
            <a:ext cx="4537824" cy="5083412"/>
            <a:chOff x="-3810" y="2037080"/>
            <a:chExt cx="3295650" cy="3691890"/>
          </a:xfrm>
        </p:grpSpPr>
        <p:sp>
          <p:nvSpPr>
            <p:cNvPr id="858" name="Google Shape;858;p52"/>
            <p:cNvSpPr/>
            <p:nvPr/>
          </p:nvSpPr>
          <p:spPr>
            <a:xfrm>
              <a:off x="31750" y="2037080"/>
              <a:ext cx="3260090" cy="1697990"/>
            </a:xfrm>
            <a:custGeom>
              <a:avLst/>
              <a:gdLst/>
              <a:ahLst/>
              <a:cxnLst/>
              <a:rect l="l" t="t" r="r" b="b"/>
              <a:pathLst>
                <a:path w="3260090" h="1697990" extrusionOk="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t="-22291" b="-2229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2"/>
            <p:cNvSpPr/>
            <p:nvPr/>
          </p:nvSpPr>
          <p:spPr>
            <a:xfrm>
              <a:off x="-3810" y="3986530"/>
              <a:ext cx="3270250" cy="1742440"/>
            </a:xfrm>
            <a:custGeom>
              <a:avLst/>
              <a:gdLst/>
              <a:ahLst/>
              <a:cxnLst/>
              <a:rect l="l" t="t" r="r" b="b"/>
              <a:pathLst>
                <a:path w="3270250" h="1742440" extrusionOk="0">
                  <a:moveTo>
                    <a:pt x="3267710" y="727710"/>
                  </a:moveTo>
                  <a:cubicBezTo>
                    <a:pt x="3267710" y="549910"/>
                    <a:pt x="3247390" y="372110"/>
                    <a:pt x="3243580" y="193040"/>
                  </a:cubicBezTo>
                  <a:cubicBezTo>
                    <a:pt x="3243580" y="153670"/>
                    <a:pt x="3242310" y="114300"/>
                    <a:pt x="3242310" y="74930"/>
                  </a:cubicBezTo>
                  <a:cubicBezTo>
                    <a:pt x="3224530" y="74930"/>
                    <a:pt x="3206750" y="76200"/>
                    <a:pt x="3188970" y="76200"/>
                  </a:cubicBezTo>
                  <a:cubicBezTo>
                    <a:pt x="3064510" y="76200"/>
                    <a:pt x="2942590" y="64770"/>
                    <a:pt x="2819400" y="50800"/>
                  </a:cubicBezTo>
                  <a:cubicBezTo>
                    <a:pt x="2348230" y="0"/>
                    <a:pt x="1873250" y="31750"/>
                    <a:pt x="1400810" y="26670"/>
                  </a:cubicBezTo>
                  <a:cubicBezTo>
                    <a:pt x="1159510" y="24130"/>
                    <a:pt x="919480" y="22861"/>
                    <a:pt x="678180" y="30480"/>
                  </a:cubicBezTo>
                  <a:cubicBezTo>
                    <a:pt x="462280" y="36830"/>
                    <a:pt x="246380" y="44450"/>
                    <a:pt x="29210" y="45720"/>
                  </a:cubicBezTo>
                  <a:cubicBezTo>
                    <a:pt x="24130" y="416561"/>
                    <a:pt x="20320" y="787400"/>
                    <a:pt x="10160" y="1156970"/>
                  </a:cubicBezTo>
                  <a:cubicBezTo>
                    <a:pt x="5080" y="1341120"/>
                    <a:pt x="0" y="1526540"/>
                    <a:pt x="3810" y="1710690"/>
                  </a:cubicBezTo>
                  <a:cubicBezTo>
                    <a:pt x="266700" y="1710690"/>
                    <a:pt x="528320" y="1715770"/>
                    <a:pt x="791210" y="1720850"/>
                  </a:cubicBezTo>
                  <a:cubicBezTo>
                    <a:pt x="1275080" y="1731010"/>
                    <a:pt x="1760220" y="1742440"/>
                    <a:pt x="2244090" y="1732280"/>
                  </a:cubicBezTo>
                  <a:cubicBezTo>
                    <a:pt x="2585720" y="1724660"/>
                    <a:pt x="2928620" y="1717040"/>
                    <a:pt x="3270250" y="1713230"/>
                  </a:cubicBezTo>
                  <a:cubicBezTo>
                    <a:pt x="3218180" y="1389380"/>
                    <a:pt x="3268980" y="1055370"/>
                    <a:pt x="3267710" y="727710"/>
                  </a:cubicBez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t="-26979" b="-2697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0" name="Google Shape;860;p52"/>
          <p:cNvSpPr txBox="1"/>
          <p:nvPr/>
        </p:nvSpPr>
        <p:spPr>
          <a:xfrm>
            <a:off x="1028700" y="2331575"/>
            <a:ext cx="77826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16059" marR="0" lvl="1" indent="-25802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0"/>
              <a:buChar char="•"/>
            </a:pPr>
            <a:r>
              <a:rPr lang="en-US" sz="2390" b="1"/>
              <a:t>EYEBALLERS!</a:t>
            </a:r>
            <a:endParaRPr sz="2390" b="1"/>
          </a:p>
          <a:p>
            <a:pPr marL="516059" marR="0" lvl="1" indent="-258029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2390"/>
              <a:buChar char="•"/>
            </a:pPr>
            <a:r>
              <a:rPr lang="en-US" sz="2390"/>
              <a:t>Come Watch Our Team Play </a:t>
            </a:r>
            <a:endParaRPr sz="2390"/>
          </a:p>
          <a:p>
            <a:pPr marL="1371600" marR="0" lvl="2" indent="-380364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2390"/>
              <a:buChar char="■"/>
            </a:pPr>
            <a:r>
              <a:rPr lang="en-US" sz="2390" b="1"/>
              <a:t>Fall Basketball Schedule </a:t>
            </a:r>
            <a:endParaRPr sz="2390" b="1"/>
          </a:p>
          <a:p>
            <a:pPr marL="1828800" marR="0" lvl="3" indent="-335914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1690"/>
              <a:buChar char="●"/>
            </a:pPr>
            <a:r>
              <a:rPr lang="en-US" sz="1690" strike="sngStrike"/>
              <a:t>10/15: 10pm vs Migoats </a:t>
            </a:r>
            <a:r>
              <a:rPr lang="en-US" sz="1690"/>
              <a:t> </a:t>
            </a:r>
            <a:endParaRPr sz="1690"/>
          </a:p>
          <a:p>
            <a:pPr marL="1828800" marR="0" lvl="3" indent="-335914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1690"/>
              <a:buChar char="●"/>
            </a:pPr>
            <a:r>
              <a:rPr lang="en-US" sz="1690"/>
              <a:t>10/22: 10pm vs Rush Hour </a:t>
            </a:r>
            <a:endParaRPr sz="1690"/>
          </a:p>
          <a:p>
            <a:pPr marL="1828800" marR="0" lvl="3" indent="-335914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1690"/>
              <a:buChar char="●"/>
            </a:pPr>
            <a:r>
              <a:rPr lang="en-US" sz="1690"/>
              <a:t>10/29: 10pm vs NGSB</a:t>
            </a:r>
            <a:endParaRPr sz="1690"/>
          </a:p>
          <a:p>
            <a:pPr marL="1828800" marR="0" lvl="3" indent="-335914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1690"/>
              <a:buChar char="●"/>
            </a:pPr>
            <a:r>
              <a:rPr lang="en-US" sz="1690"/>
              <a:t>11/5: 10pm vs Beta Alpha Pie</a:t>
            </a:r>
            <a:endParaRPr sz="1690"/>
          </a:p>
          <a:p>
            <a:pPr marL="1828800" marR="0" lvl="3" indent="-335914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SzPts val="1690"/>
              <a:buChar char="●"/>
            </a:pPr>
            <a:r>
              <a:rPr lang="en-US" sz="1690"/>
              <a:t>11/12: 9pm vs Moody Munchers </a:t>
            </a:r>
            <a:endParaRPr sz="2390"/>
          </a:p>
          <a:p>
            <a:pPr marL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52"/>
          <p:cNvSpPr txBox="1"/>
          <p:nvPr/>
        </p:nvSpPr>
        <p:spPr>
          <a:xfrm>
            <a:off x="0" y="1015725"/>
            <a:ext cx="8618948" cy="12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Intramural Sports</a:t>
            </a:r>
            <a:endParaRPr/>
          </a:p>
        </p:txBody>
      </p:sp>
      <p:pic>
        <p:nvPicPr>
          <p:cNvPr id="862" name="Google Shape;862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13547" y="6532300"/>
            <a:ext cx="3454025" cy="34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464875" y="460875"/>
            <a:ext cx="4452176" cy="296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3"/>
          <p:cNvSpPr/>
          <p:nvPr/>
        </p:nvSpPr>
        <p:spPr>
          <a:xfrm rot="3660061">
            <a:off x="9268226" y="3848871"/>
            <a:ext cx="5668042" cy="5338546"/>
          </a:xfrm>
          <a:custGeom>
            <a:avLst/>
            <a:gdLst/>
            <a:ahLst/>
            <a:cxnLst/>
            <a:rect l="l" t="t" r="r" b="b"/>
            <a:pathLst>
              <a:path w="5665635" h="5336279" extrusionOk="0">
                <a:moveTo>
                  <a:pt x="0" y="0"/>
                </a:moveTo>
                <a:lnTo>
                  <a:pt x="5665635" y="0"/>
                </a:lnTo>
                <a:lnTo>
                  <a:pt x="5665635" y="5336279"/>
                </a:lnTo>
                <a:lnTo>
                  <a:pt x="0" y="533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9" name="Google Shape;869;p53"/>
          <p:cNvSpPr/>
          <p:nvPr/>
        </p:nvSpPr>
        <p:spPr>
          <a:xfrm>
            <a:off x="12774553" y="4112385"/>
            <a:ext cx="6369325" cy="6281746"/>
          </a:xfrm>
          <a:custGeom>
            <a:avLst/>
            <a:gdLst/>
            <a:ahLst/>
            <a:cxnLst/>
            <a:rect l="l" t="t" r="r" b="b"/>
            <a:pathLst>
              <a:path w="6369325" h="6281746" extrusionOk="0">
                <a:moveTo>
                  <a:pt x="0" y="0"/>
                </a:moveTo>
                <a:lnTo>
                  <a:pt x="6369325" y="0"/>
                </a:lnTo>
                <a:lnTo>
                  <a:pt x="6369325" y="6281746"/>
                </a:lnTo>
                <a:lnTo>
                  <a:pt x="0" y="628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0" name="Google Shape;870;p53"/>
          <p:cNvSpPr/>
          <p:nvPr/>
        </p:nvSpPr>
        <p:spPr>
          <a:xfrm rot="396560">
            <a:off x="9670561" y="-91960"/>
            <a:ext cx="9147327" cy="5259713"/>
          </a:xfrm>
          <a:custGeom>
            <a:avLst/>
            <a:gdLst/>
            <a:ahLst/>
            <a:cxnLst/>
            <a:rect l="l" t="t" r="r" b="b"/>
            <a:pathLst>
              <a:path w="9155198" h="5264239" extrusionOk="0">
                <a:moveTo>
                  <a:pt x="0" y="0"/>
                </a:moveTo>
                <a:lnTo>
                  <a:pt x="9155198" y="0"/>
                </a:lnTo>
                <a:lnTo>
                  <a:pt x="9155198" y="5264239"/>
                </a:lnTo>
                <a:lnTo>
                  <a:pt x="0" y="526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1" name="Google Shape;871;p53"/>
          <p:cNvSpPr/>
          <p:nvPr/>
        </p:nvSpPr>
        <p:spPr>
          <a:xfrm rot="-4002593">
            <a:off x="6507018" y="-999387"/>
            <a:ext cx="15486773" cy="11827857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53"/>
          <p:cNvSpPr/>
          <p:nvPr/>
        </p:nvSpPr>
        <p:spPr>
          <a:xfrm>
            <a:off x="-1634101" y="-1253290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3" name="Google Shape;873;p53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4" name="Google Shape;874;p53"/>
          <p:cNvSpPr txBox="1"/>
          <p:nvPr/>
        </p:nvSpPr>
        <p:spPr>
          <a:xfrm>
            <a:off x="1028700" y="2331575"/>
            <a:ext cx="77826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3"/>
          <p:cNvSpPr txBox="1"/>
          <p:nvPr/>
        </p:nvSpPr>
        <p:spPr>
          <a:xfrm>
            <a:off x="0" y="1005575"/>
            <a:ext cx="8619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POPS Families</a:t>
            </a:r>
            <a:endParaRPr/>
          </a:p>
        </p:txBody>
      </p:sp>
      <p:sp>
        <p:nvSpPr>
          <p:cNvPr id="876" name="Google Shape;876;p53"/>
          <p:cNvSpPr txBox="1"/>
          <p:nvPr/>
        </p:nvSpPr>
        <p:spPr>
          <a:xfrm>
            <a:off x="8811300" y="588975"/>
            <a:ext cx="78633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Glockoma: </a:t>
            </a:r>
            <a:endParaRPr sz="2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Hannah Pham, Felix Lozano, Kannan Huynh Micaela Nguyen</a:t>
            </a:r>
            <a:r>
              <a:rPr lang="en-US" sz="2200">
                <a:solidFill>
                  <a:schemeClr val="dk1"/>
                </a:solidFill>
              </a:rPr>
              <a:t> </a:t>
            </a:r>
            <a:r>
              <a:rPr lang="en-US" sz="2600">
                <a:solidFill>
                  <a:schemeClr val="dk1"/>
                </a:solidFill>
              </a:rPr>
              <a:t> 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877" name="Google Shape;877;p53"/>
          <p:cNvSpPr txBox="1"/>
          <p:nvPr/>
        </p:nvSpPr>
        <p:spPr>
          <a:xfrm>
            <a:off x="9076938" y="3646000"/>
            <a:ext cx="73320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Visionaries: </a:t>
            </a:r>
            <a:endParaRPr sz="2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Ashlyn Pro, Karen Espinosa, Jacob Lim </a:t>
            </a:r>
            <a:r>
              <a:rPr lang="en-US" sz="2600">
                <a:solidFill>
                  <a:schemeClr val="dk1"/>
                </a:solidFill>
              </a:rPr>
              <a:t> 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878" name="Google Shape;878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8700" y="2654200"/>
            <a:ext cx="6952050" cy="614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53"/>
          <p:cNvSpPr txBox="1"/>
          <p:nvPr/>
        </p:nvSpPr>
        <p:spPr>
          <a:xfrm>
            <a:off x="9076950" y="6703025"/>
            <a:ext cx="7332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Retinopaths: </a:t>
            </a:r>
            <a:endParaRPr sz="2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Vi Huynh, Thomas Ton, Kalyce Sims 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880" name="Google Shape;880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89988" y="7554175"/>
            <a:ext cx="1510072" cy="226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046363" y="7554172"/>
            <a:ext cx="1510076" cy="226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785813" y="7503420"/>
            <a:ext cx="1510076" cy="226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190000" y="4533133"/>
            <a:ext cx="1510076" cy="226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046374" y="4560947"/>
            <a:ext cx="1510076" cy="22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5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785828" y="4533136"/>
            <a:ext cx="1510076" cy="226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5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258795" y="1494049"/>
            <a:ext cx="1510048" cy="22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5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57853" y="1494050"/>
            <a:ext cx="1510048" cy="22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2856903" y="1494037"/>
            <a:ext cx="1510076" cy="226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4655978" y="1448231"/>
            <a:ext cx="1571125" cy="2357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4"/>
          <p:cNvSpPr/>
          <p:nvPr/>
        </p:nvSpPr>
        <p:spPr>
          <a:xfrm rot="3660061">
            <a:off x="9268226" y="3848871"/>
            <a:ext cx="5668042" cy="5338546"/>
          </a:xfrm>
          <a:custGeom>
            <a:avLst/>
            <a:gdLst/>
            <a:ahLst/>
            <a:cxnLst/>
            <a:rect l="l" t="t" r="r" b="b"/>
            <a:pathLst>
              <a:path w="5665635" h="5336279" extrusionOk="0">
                <a:moveTo>
                  <a:pt x="0" y="0"/>
                </a:moveTo>
                <a:lnTo>
                  <a:pt x="5665635" y="0"/>
                </a:lnTo>
                <a:lnTo>
                  <a:pt x="5665635" y="5336279"/>
                </a:lnTo>
                <a:lnTo>
                  <a:pt x="0" y="533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5" name="Google Shape;895;p54"/>
          <p:cNvSpPr/>
          <p:nvPr/>
        </p:nvSpPr>
        <p:spPr>
          <a:xfrm>
            <a:off x="12774553" y="4112385"/>
            <a:ext cx="6369325" cy="6281746"/>
          </a:xfrm>
          <a:custGeom>
            <a:avLst/>
            <a:gdLst/>
            <a:ahLst/>
            <a:cxnLst/>
            <a:rect l="l" t="t" r="r" b="b"/>
            <a:pathLst>
              <a:path w="6369325" h="6281746" extrusionOk="0">
                <a:moveTo>
                  <a:pt x="0" y="0"/>
                </a:moveTo>
                <a:lnTo>
                  <a:pt x="6369325" y="0"/>
                </a:lnTo>
                <a:lnTo>
                  <a:pt x="6369325" y="6281746"/>
                </a:lnTo>
                <a:lnTo>
                  <a:pt x="0" y="628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6" name="Google Shape;896;p54"/>
          <p:cNvSpPr/>
          <p:nvPr/>
        </p:nvSpPr>
        <p:spPr>
          <a:xfrm rot="396560">
            <a:off x="9670561" y="-91960"/>
            <a:ext cx="9147327" cy="5259713"/>
          </a:xfrm>
          <a:custGeom>
            <a:avLst/>
            <a:gdLst/>
            <a:ahLst/>
            <a:cxnLst/>
            <a:rect l="l" t="t" r="r" b="b"/>
            <a:pathLst>
              <a:path w="9155198" h="5264239" extrusionOk="0">
                <a:moveTo>
                  <a:pt x="0" y="0"/>
                </a:moveTo>
                <a:lnTo>
                  <a:pt x="9155198" y="0"/>
                </a:lnTo>
                <a:lnTo>
                  <a:pt x="9155198" y="5264239"/>
                </a:lnTo>
                <a:lnTo>
                  <a:pt x="0" y="526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7" name="Google Shape;897;p54"/>
          <p:cNvSpPr/>
          <p:nvPr/>
        </p:nvSpPr>
        <p:spPr>
          <a:xfrm rot="-4002593">
            <a:off x="6507018" y="-999387"/>
            <a:ext cx="15486773" cy="11827857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4"/>
          <p:cNvSpPr/>
          <p:nvPr/>
        </p:nvSpPr>
        <p:spPr>
          <a:xfrm>
            <a:off x="-1738776" y="-150946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9" name="Google Shape;899;p54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0" name="Google Shape;900;p54"/>
          <p:cNvSpPr txBox="1"/>
          <p:nvPr/>
        </p:nvSpPr>
        <p:spPr>
          <a:xfrm>
            <a:off x="1028700" y="2331575"/>
            <a:ext cx="77826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3012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4"/>
          <p:cNvSpPr txBox="1"/>
          <p:nvPr/>
        </p:nvSpPr>
        <p:spPr>
          <a:xfrm>
            <a:off x="0" y="1005575"/>
            <a:ext cx="8619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POPS Families</a:t>
            </a:r>
            <a:endParaRPr/>
          </a:p>
        </p:txBody>
      </p:sp>
      <p:sp>
        <p:nvSpPr>
          <p:cNvPr id="902" name="Google Shape;902;p54"/>
          <p:cNvSpPr txBox="1"/>
          <p:nvPr/>
        </p:nvSpPr>
        <p:spPr>
          <a:xfrm>
            <a:off x="1345375" y="2745375"/>
            <a:ext cx="8052900" cy="3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haven’t been placed in a Family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OUT THE FORM!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 after to meet your Officers and people in your Fam!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again to everyone who filled out the form.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05025" y="1188349"/>
            <a:ext cx="7205325" cy="72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5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3" name="Google Shape;913;p55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4" name="Google Shape;914;p55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5" name="Google Shape;915;p55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6" name="Google Shape;916;p55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7" name="Google Shape;917;p55"/>
          <p:cNvSpPr/>
          <p:nvPr/>
        </p:nvSpPr>
        <p:spPr>
          <a:xfrm>
            <a:off x="10970522" y="1028700"/>
            <a:ext cx="5334115" cy="8235774"/>
          </a:xfrm>
          <a:custGeom>
            <a:avLst/>
            <a:gdLst/>
            <a:ahLst/>
            <a:cxnLst/>
            <a:rect l="l" t="t" r="r" b="b"/>
            <a:pathLst>
              <a:path w="2194560" h="3388360" extrusionOk="0">
                <a:moveTo>
                  <a:pt x="3810" y="317500"/>
                </a:moveTo>
                <a:cubicBezTo>
                  <a:pt x="13970" y="425450"/>
                  <a:pt x="16510" y="533400"/>
                  <a:pt x="17780" y="642620"/>
                </a:cubicBezTo>
                <a:cubicBezTo>
                  <a:pt x="24130" y="1036320"/>
                  <a:pt x="21590" y="1430020"/>
                  <a:pt x="17780" y="1823720"/>
                </a:cubicBezTo>
                <a:cubicBezTo>
                  <a:pt x="13970" y="2218690"/>
                  <a:pt x="8890" y="2613660"/>
                  <a:pt x="8890" y="3009900"/>
                </a:cubicBezTo>
                <a:cubicBezTo>
                  <a:pt x="8890" y="3013710"/>
                  <a:pt x="8890" y="3017520"/>
                  <a:pt x="7620" y="3021330"/>
                </a:cubicBezTo>
                <a:cubicBezTo>
                  <a:pt x="11430" y="3022600"/>
                  <a:pt x="15240" y="3025140"/>
                  <a:pt x="19050" y="3027680"/>
                </a:cubicBezTo>
                <a:cubicBezTo>
                  <a:pt x="24130" y="3031490"/>
                  <a:pt x="27940" y="3037840"/>
                  <a:pt x="33020" y="3044190"/>
                </a:cubicBezTo>
                <a:cubicBezTo>
                  <a:pt x="44450" y="3058160"/>
                  <a:pt x="55880" y="3072130"/>
                  <a:pt x="66040" y="3086100"/>
                </a:cubicBezTo>
                <a:cubicBezTo>
                  <a:pt x="77470" y="3102610"/>
                  <a:pt x="88900" y="3117850"/>
                  <a:pt x="100330" y="3134360"/>
                </a:cubicBezTo>
                <a:cubicBezTo>
                  <a:pt x="105410" y="3141980"/>
                  <a:pt x="110490" y="3149600"/>
                  <a:pt x="115570" y="3155950"/>
                </a:cubicBezTo>
                <a:cubicBezTo>
                  <a:pt x="119380" y="3161030"/>
                  <a:pt x="125730" y="3163570"/>
                  <a:pt x="129540" y="3167380"/>
                </a:cubicBezTo>
                <a:cubicBezTo>
                  <a:pt x="142240" y="3177540"/>
                  <a:pt x="156210" y="3187700"/>
                  <a:pt x="168910" y="3197860"/>
                </a:cubicBezTo>
                <a:cubicBezTo>
                  <a:pt x="181610" y="3208020"/>
                  <a:pt x="194310" y="3216910"/>
                  <a:pt x="209550" y="3223260"/>
                </a:cubicBezTo>
                <a:cubicBezTo>
                  <a:pt x="243840" y="3238500"/>
                  <a:pt x="276860" y="3255010"/>
                  <a:pt x="311150" y="3270250"/>
                </a:cubicBezTo>
                <a:cubicBezTo>
                  <a:pt x="330200" y="3279140"/>
                  <a:pt x="349250" y="3286760"/>
                  <a:pt x="369570" y="3295650"/>
                </a:cubicBezTo>
                <a:cubicBezTo>
                  <a:pt x="370840" y="3296920"/>
                  <a:pt x="374650" y="3295650"/>
                  <a:pt x="375920" y="3295650"/>
                </a:cubicBezTo>
                <a:lnTo>
                  <a:pt x="383540" y="3295650"/>
                </a:lnTo>
                <a:lnTo>
                  <a:pt x="384810" y="3296920"/>
                </a:lnTo>
                <a:cubicBezTo>
                  <a:pt x="387350" y="3290570"/>
                  <a:pt x="389890" y="3285490"/>
                  <a:pt x="393700" y="3279140"/>
                </a:cubicBezTo>
                <a:cubicBezTo>
                  <a:pt x="397510" y="3274060"/>
                  <a:pt x="400050" y="3265170"/>
                  <a:pt x="408940" y="3265170"/>
                </a:cubicBezTo>
                <a:cubicBezTo>
                  <a:pt x="408940" y="3265170"/>
                  <a:pt x="410210" y="3265170"/>
                  <a:pt x="410210" y="3263900"/>
                </a:cubicBezTo>
                <a:cubicBezTo>
                  <a:pt x="414020" y="3257550"/>
                  <a:pt x="420370" y="3256280"/>
                  <a:pt x="427990" y="3255010"/>
                </a:cubicBezTo>
                <a:cubicBezTo>
                  <a:pt x="435610" y="3253740"/>
                  <a:pt x="441960" y="3249930"/>
                  <a:pt x="448310" y="3247390"/>
                </a:cubicBezTo>
                <a:cubicBezTo>
                  <a:pt x="449580" y="3247390"/>
                  <a:pt x="449580" y="3246120"/>
                  <a:pt x="450850" y="3246120"/>
                </a:cubicBezTo>
                <a:cubicBezTo>
                  <a:pt x="459740" y="3248660"/>
                  <a:pt x="466090" y="3242310"/>
                  <a:pt x="473710" y="3239770"/>
                </a:cubicBezTo>
                <a:lnTo>
                  <a:pt x="474980" y="3239770"/>
                </a:lnTo>
                <a:cubicBezTo>
                  <a:pt x="482600" y="3239770"/>
                  <a:pt x="488950" y="3235960"/>
                  <a:pt x="496570" y="3234690"/>
                </a:cubicBezTo>
                <a:cubicBezTo>
                  <a:pt x="502920" y="3233420"/>
                  <a:pt x="509270" y="3233420"/>
                  <a:pt x="515620" y="3229610"/>
                </a:cubicBezTo>
                <a:cubicBezTo>
                  <a:pt x="521970" y="3225800"/>
                  <a:pt x="529590" y="3223260"/>
                  <a:pt x="535940" y="3220720"/>
                </a:cubicBezTo>
                <a:cubicBezTo>
                  <a:pt x="542290" y="3218180"/>
                  <a:pt x="548640" y="3216910"/>
                  <a:pt x="554990" y="3214370"/>
                </a:cubicBezTo>
                <a:lnTo>
                  <a:pt x="561340" y="3214370"/>
                </a:lnTo>
                <a:cubicBezTo>
                  <a:pt x="567690" y="3214370"/>
                  <a:pt x="572770" y="3214370"/>
                  <a:pt x="577850" y="3210560"/>
                </a:cubicBezTo>
                <a:lnTo>
                  <a:pt x="580390" y="3210560"/>
                </a:lnTo>
                <a:cubicBezTo>
                  <a:pt x="586740" y="3210560"/>
                  <a:pt x="594360" y="3211830"/>
                  <a:pt x="600710" y="3211830"/>
                </a:cubicBezTo>
                <a:lnTo>
                  <a:pt x="605790" y="3211830"/>
                </a:lnTo>
                <a:cubicBezTo>
                  <a:pt x="612140" y="3210560"/>
                  <a:pt x="614680" y="3215640"/>
                  <a:pt x="618490" y="3218180"/>
                </a:cubicBezTo>
                <a:cubicBezTo>
                  <a:pt x="624840" y="3225800"/>
                  <a:pt x="632460" y="3227070"/>
                  <a:pt x="642620" y="3225800"/>
                </a:cubicBezTo>
                <a:cubicBezTo>
                  <a:pt x="651510" y="3224530"/>
                  <a:pt x="659130" y="3223260"/>
                  <a:pt x="668020" y="3223260"/>
                </a:cubicBezTo>
                <a:cubicBezTo>
                  <a:pt x="671830" y="3223260"/>
                  <a:pt x="676910" y="3224530"/>
                  <a:pt x="680720" y="3225800"/>
                </a:cubicBezTo>
                <a:cubicBezTo>
                  <a:pt x="684530" y="3227070"/>
                  <a:pt x="687070" y="3228340"/>
                  <a:pt x="690880" y="3229610"/>
                </a:cubicBezTo>
                <a:lnTo>
                  <a:pt x="694690" y="3233420"/>
                </a:lnTo>
                <a:cubicBezTo>
                  <a:pt x="694690" y="3233420"/>
                  <a:pt x="695960" y="3237230"/>
                  <a:pt x="697230" y="3238500"/>
                </a:cubicBezTo>
                <a:cubicBezTo>
                  <a:pt x="699770" y="3239770"/>
                  <a:pt x="702310" y="3239770"/>
                  <a:pt x="703580" y="3241040"/>
                </a:cubicBezTo>
                <a:lnTo>
                  <a:pt x="704850" y="3242310"/>
                </a:lnTo>
                <a:cubicBezTo>
                  <a:pt x="711200" y="3238500"/>
                  <a:pt x="713740" y="3244850"/>
                  <a:pt x="717550" y="3246120"/>
                </a:cubicBezTo>
                <a:cubicBezTo>
                  <a:pt x="722630" y="3248660"/>
                  <a:pt x="726440" y="3251200"/>
                  <a:pt x="731520" y="3255010"/>
                </a:cubicBezTo>
                <a:cubicBezTo>
                  <a:pt x="731520" y="3253740"/>
                  <a:pt x="731520" y="3252470"/>
                  <a:pt x="732790" y="3251200"/>
                </a:cubicBezTo>
                <a:cubicBezTo>
                  <a:pt x="740410" y="3252470"/>
                  <a:pt x="749300" y="3252470"/>
                  <a:pt x="756920" y="3257550"/>
                </a:cubicBezTo>
                <a:cubicBezTo>
                  <a:pt x="758190" y="3255010"/>
                  <a:pt x="760730" y="3252470"/>
                  <a:pt x="763270" y="3249930"/>
                </a:cubicBezTo>
                <a:cubicBezTo>
                  <a:pt x="763270" y="3249930"/>
                  <a:pt x="763270" y="3248660"/>
                  <a:pt x="764540" y="3248660"/>
                </a:cubicBezTo>
                <a:cubicBezTo>
                  <a:pt x="770890" y="3247390"/>
                  <a:pt x="774700" y="3243580"/>
                  <a:pt x="775970" y="3237230"/>
                </a:cubicBezTo>
                <a:cubicBezTo>
                  <a:pt x="777240" y="3234690"/>
                  <a:pt x="777240" y="3232150"/>
                  <a:pt x="777240" y="3230880"/>
                </a:cubicBezTo>
                <a:cubicBezTo>
                  <a:pt x="782320" y="3228340"/>
                  <a:pt x="786130" y="3225800"/>
                  <a:pt x="791210" y="3223260"/>
                </a:cubicBezTo>
                <a:lnTo>
                  <a:pt x="791210" y="3220720"/>
                </a:lnTo>
                <a:cubicBezTo>
                  <a:pt x="787400" y="3214370"/>
                  <a:pt x="787400" y="3213100"/>
                  <a:pt x="793750" y="3210560"/>
                </a:cubicBezTo>
                <a:cubicBezTo>
                  <a:pt x="795020" y="3209290"/>
                  <a:pt x="795020" y="3208020"/>
                  <a:pt x="796290" y="3208020"/>
                </a:cubicBezTo>
                <a:cubicBezTo>
                  <a:pt x="798830" y="3206750"/>
                  <a:pt x="801370" y="3205480"/>
                  <a:pt x="802640" y="3204210"/>
                </a:cubicBezTo>
                <a:cubicBezTo>
                  <a:pt x="802640" y="3204210"/>
                  <a:pt x="802640" y="3205480"/>
                  <a:pt x="803910" y="3205480"/>
                </a:cubicBezTo>
                <a:lnTo>
                  <a:pt x="803910" y="3202940"/>
                </a:lnTo>
                <a:cubicBezTo>
                  <a:pt x="811530" y="3200400"/>
                  <a:pt x="819150" y="3197860"/>
                  <a:pt x="826770" y="3194050"/>
                </a:cubicBezTo>
                <a:cubicBezTo>
                  <a:pt x="830580" y="3191510"/>
                  <a:pt x="834390" y="3190240"/>
                  <a:pt x="839470" y="3192780"/>
                </a:cubicBezTo>
                <a:cubicBezTo>
                  <a:pt x="842010" y="3194050"/>
                  <a:pt x="844550" y="3192780"/>
                  <a:pt x="847090" y="3191510"/>
                </a:cubicBezTo>
                <a:cubicBezTo>
                  <a:pt x="853440" y="3188970"/>
                  <a:pt x="859790" y="3187700"/>
                  <a:pt x="866140" y="3185160"/>
                </a:cubicBezTo>
                <a:cubicBezTo>
                  <a:pt x="871220" y="3183890"/>
                  <a:pt x="875030" y="3181350"/>
                  <a:pt x="880110" y="3178810"/>
                </a:cubicBezTo>
                <a:cubicBezTo>
                  <a:pt x="880110" y="3178810"/>
                  <a:pt x="881380" y="3176270"/>
                  <a:pt x="880110" y="3175000"/>
                </a:cubicBezTo>
                <a:cubicBezTo>
                  <a:pt x="880110" y="3173730"/>
                  <a:pt x="878840" y="3171190"/>
                  <a:pt x="878840" y="3169920"/>
                </a:cubicBezTo>
                <a:cubicBezTo>
                  <a:pt x="882650" y="3167380"/>
                  <a:pt x="885190" y="3164840"/>
                  <a:pt x="887730" y="3164840"/>
                </a:cubicBezTo>
                <a:cubicBezTo>
                  <a:pt x="891540" y="3163570"/>
                  <a:pt x="896620" y="3163570"/>
                  <a:pt x="901700" y="3162300"/>
                </a:cubicBezTo>
                <a:cubicBezTo>
                  <a:pt x="905510" y="3150870"/>
                  <a:pt x="913130" y="3148330"/>
                  <a:pt x="922020" y="3152140"/>
                </a:cubicBezTo>
                <a:lnTo>
                  <a:pt x="924560" y="3149600"/>
                </a:lnTo>
                <a:cubicBezTo>
                  <a:pt x="925830" y="3150870"/>
                  <a:pt x="925830" y="3150870"/>
                  <a:pt x="925830" y="3152140"/>
                </a:cubicBezTo>
                <a:cubicBezTo>
                  <a:pt x="929640" y="3149600"/>
                  <a:pt x="933450" y="3147060"/>
                  <a:pt x="937260" y="3145790"/>
                </a:cubicBezTo>
                <a:cubicBezTo>
                  <a:pt x="941070" y="3143250"/>
                  <a:pt x="944880" y="3140710"/>
                  <a:pt x="949960" y="3143250"/>
                </a:cubicBezTo>
                <a:cubicBezTo>
                  <a:pt x="949960" y="3136900"/>
                  <a:pt x="953770" y="3136900"/>
                  <a:pt x="957580" y="3138170"/>
                </a:cubicBezTo>
                <a:cubicBezTo>
                  <a:pt x="960120" y="3138170"/>
                  <a:pt x="963930" y="3136900"/>
                  <a:pt x="966470" y="3135630"/>
                </a:cubicBezTo>
                <a:cubicBezTo>
                  <a:pt x="967740" y="3135630"/>
                  <a:pt x="970280" y="3134360"/>
                  <a:pt x="971550" y="3135630"/>
                </a:cubicBezTo>
                <a:cubicBezTo>
                  <a:pt x="976630" y="3139440"/>
                  <a:pt x="984250" y="3140710"/>
                  <a:pt x="989330" y="3147060"/>
                </a:cubicBezTo>
                <a:cubicBezTo>
                  <a:pt x="993140" y="3152140"/>
                  <a:pt x="999490" y="3154680"/>
                  <a:pt x="1002030" y="3162300"/>
                </a:cubicBezTo>
                <a:cubicBezTo>
                  <a:pt x="1003300" y="3164840"/>
                  <a:pt x="1008380" y="3167380"/>
                  <a:pt x="1010920" y="3168650"/>
                </a:cubicBezTo>
                <a:cubicBezTo>
                  <a:pt x="1010920" y="3168650"/>
                  <a:pt x="1012190" y="3168650"/>
                  <a:pt x="1013460" y="3169920"/>
                </a:cubicBezTo>
                <a:cubicBezTo>
                  <a:pt x="1014730" y="3173730"/>
                  <a:pt x="1018540" y="3172460"/>
                  <a:pt x="1021080" y="3171190"/>
                </a:cubicBezTo>
                <a:cubicBezTo>
                  <a:pt x="1023620" y="3171190"/>
                  <a:pt x="1026160" y="3169920"/>
                  <a:pt x="1027430" y="3173730"/>
                </a:cubicBezTo>
                <a:cubicBezTo>
                  <a:pt x="1027430" y="3175000"/>
                  <a:pt x="1031240" y="3176270"/>
                  <a:pt x="1032510" y="3177540"/>
                </a:cubicBezTo>
                <a:cubicBezTo>
                  <a:pt x="1036320" y="3180080"/>
                  <a:pt x="1040130" y="3182620"/>
                  <a:pt x="1042670" y="3185160"/>
                </a:cubicBezTo>
                <a:cubicBezTo>
                  <a:pt x="1043940" y="3186430"/>
                  <a:pt x="1045210" y="3187700"/>
                  <a:pt x="1045210" y="3188970"/>
                </a:cubicBezTo>
                <a:cubicBezTo>
                  <a:pt x="1045210" y="3192780"/>
                  <a:pt x="1049020" y="3195320"/>
                  <a:pt x="1052830" y="3195320"/>
                </a:cubicBezTo>
                <a:cubicBezTo>
                  <a:pt x="1057910" y="3196590"/>
                  <a:pt x="1061720" y="3196590"/>
                  <a:pt x="1066800" y="3197860"/>
                </a:cubicBezTo>
                <a:cubicBezTo>
                  <a:pt x="1068070" y="3197860"/>
                  <a:pt x="1068070" y="3200400"/>
                  <a:pt x="1069340" y="3200400"/>
                </a:cubicBezTo>
                <a:cubicBezTo>
                  <a:pt x="1070610" y="3202940"/>
                  <a:pt x="1071880" y="3206750"/>
                  <a:pt x="1076960" y="3204210"/>
                </a:cubicBezTo>
                <a:cubicBezTo>
                  <a:pt x="1079500" y="3202940"/>
                  <a:pt x="1087120" y="3205480"/>
                  <a:pt x="1088390" y="3208020"/>
                </a:cubicBezTo>
                <a:cubicBezTo>
                  <a:pt x="1090930" y="3216910"/>
                  <a:pt x="1099820" y="3216910"/>
                  <a:pt x="1106170" y="3219450"/>
                </a:cubicBezTo>
                <a:cubicBezTo>
                  <a:pt x="1107440" y="3219450"/>
                  <a:pt x="1108710" y="3219450"/>
                  <a:pt x="1108710" y="3220720"/>
                </a:cubicBezTo>
                <a:cubicBezTo>
                  <a:pt x="1112520" y="3225800"/>
                  <a:pt x="1117600" y="3227070"/>
                  <a:pt x="1122680" y="3229610"/>
                </a:cubicBezTo>
                <a:cubicBezTo>
                  <a:pt x="1127760" y="3232150"/>
                  <a:pt x="1132840" y="3237230"/>
                  <a:pt x="1137920" y="3242310"/>
                </a:cubicBezTo>
                <a:lnTo>
                  <a:pt x="1144270" y="3248660"/>
                </a:lnTo>
                <a:cubicBezTo>
                  <a:pt x="1145540" y="3249930"/>
                  <a:pt x="1146810" y="3249930"/>
                  <a:pt x="1148080" y="3249930"/>
                </a:cubicBezTo>
                <a:cubicBezTo>
                  <a:pt x="1151890" y="3249930"/>
                  <a:pt x="1155700" y="3248660"/>
                  <a:pt x="1158240" y="3252470"/>
                </a:cubicBezTo>
                <a:cubicBezTo>
                  <a:pt x="1158240" y="3252470"/>
                  <a:pt x="1159510" y="3253740"/>
                  <a:pt x="1160780" y="3253740"/>
                </a:cubicBezTo>
                <a:cubicBezTo>
                  <a:pt x="1170940" y="3252470"/>
                  <a:pt x="1177290" y="3258820"/>
                  <a:pt x="1183640" y="3265170"/>
                </a:cubicBezTo>
                <a:cubicBezTo>
                  <a:pt x="1186180" y="3267710"/>
                  <a:pt x="1191260" y="3268980"/>
                  <a:pt x="1193800" y="3268980"/>
                </a:cubicBezTo>
                <a:cubicBezTo>
                  <a:pt x="1201420" y="3271520"/>
                  <a:pt x="1210310" y="3272790"/>
                  <a:pt x="1216660" y="3277870"/>
                </a:cubicBezTo>
                <a:cubicBezTo>
                  <a:pt x="1220470" y="3280410"/>
                  <a:pt x="1225550" y="3284220"/>
                  <a:pt x="1229360" y="3284220"/>
                </a:cubicBezTo>
                <a:cubicBezTo>
                  <a:pt x="1235710" y="3284220"/>
                  <a:pt x="1238250" y="3289300"/>
                  <a:pt x="1240790" y="3293110"/>
                </a:cubicBezTo>
                <a:cubicBezTo>
                  <a:pt x="1248410" y="3294380"/>
                  <a:pt x="1256030" y="3294380"/>
                  <a:pt x="1259840" y="3302000"/>
                </a:cubicBezTo>
                <a:cubicBezTo>
                  <a:pt x="1259840" y="3303270"/>
                  <a:pt x="1261110" y="3303270"/>
                  <a:pt x="1262380" y="3303270"/>
                </a:cubicBezTo>
                <a:cubicBezTo>
                  <a:pt x="1267460" y="3304540"/>
                  <a:pt x="1272540" y="3305810"/>
                  <a:pt x="1277620" y="3308350"/>
                </a:cubicBezTo>
                <a:cubicBezTo>
                  <a:pt x="1280160" y="3309620"/>
                  <a:pt x="1282700" y="3312160"/>
                  <a:pt x="1286510" y="3314700"/>
                </a:cubicBezTo>
                <a:cubicBezTo>
                  <a:pt x="1287780" y="3314700"/>
                  <a:pt x="1287780" y="3315970"/>
                  <a:pt x="1289050" y="3315970"/>
                </a:cubicBezTo>
                <a:cubicBezTo>
                  <a:pt x="1297940" y="3315970"/>
                  <a:pt x="1300480" y="3322320"/>
                  <a:pt x="1305560" y="3327400"/>
                </a:cubicBezTo>
                <a:cubicBezTo>
                  <a:pt x="1313180" y="3333750"/>
                  <a:pt x="1322070" y="3340100"/>
                  <a:pt x="1328420" y="3347720"/>
                </a:cubicBezTo>
                <a:cubicBezTo>
                  <a:pt x="1332230" y="3352800"/>
                  <a:pt x="1338580" y="3355340"/>
                  <a:pt x="1342390" y="3357880"/>
                </a:cubicBezTo>
                <a:lnTo>
                  <a:pt x="1350010" y="3361690"/>
                </a:lnTo>
                <a:cubicBezTo>
                  <a:pt x="1352550" y="3364230"/>
                  <a:pt x="1355090" y="3366770"/>
                  <a:pt x="1358900" y="3369310"/>
                </a:cubicBezTo>
                <a:cubicBezTo>
                  <a:pt x="1362710" y="3370580"/>
                  <a:pt x="1363980" y="3375660"/>
                  <a:pt x="1369060" y="3374390"/>
                </a:cubicBezTo>
                <a:cubicBezTo>
                  <a:pt x="1371600" y="3374390"/>
                  <a:pt x="1374140" y="3375660"/>
                  <a:pt x="1376680" y="3376930"/>
                </a:cubicBezTo>
                <a:cubicBezTo>
                  <a:pt x="1380490" y="3379470"/>
                  <a:pt x="1381760" y="3382010"/>
                  <a:pt x="1386840" y="3382010"/>
                </a:cubicBezTo>
                <a:cubicBezTo>
                  <a:pt x="1389380" y="3382010"/>
                  <a:pt x="1391920" y="3384550"/>
                  <a:pt x="1393190" y="3385820"/>
                </a:cubicBezTo>
                <a:cubicBezTo>
                  <a:pt x="1399540" y="3388360"/>
                  <a:pt x="1405890" y="3388360"/>
                  <a:pt x="1409700" y="3380740"/>
                </a:cubicBezTo>
                <a:lnTo>
                  <a:pt x="1410970" y="3379470"/>
                </a:lnTo>
                <a:cubicBezTo>
                  <a:pt x="1416050" y="3382010"/>
                  <a:pt x="1416050" y="3376930"/>
                  <a:pt x="1417320" y="3374390"/>
                </a:cubicBezTo>
                <a:cubicBezTo>
                  <a:pt x="1418590" y="3373120"/>
                  <a:pt x="1421130" y="3371850"/>
                  <a:pt x="1422400" y="3370580"/>
                </a:cubicBezTo>
                <a:cubicBezTo>
                  <a:pt x="1424940" y="3368040"/>
                  <a:pt x="1427480" y="3366770"/>
                  <a:pt x="1431290" y="3364230"/>
                </a:cubicBezTo>
                <a:cubicBezTo>
                  <a:pt x="1432560" y="3362960"/>
                  <a:pt x="1435100" y="3361690"/>
                  <a:pt x="1436370" y="3361690"/>
                </a:cubicBezTo>
                <a:cubicBezTo>
                  <a:pt x="1442720" y="3361690"/>
                  <a:pt x="1446530" y="3359150"/>
                  <a:pt x="1451610" y="3354070"/>
                </a:cubicBezTo>
                <a:cubicBezTo>
                  <a:pt x="1455420" y="3350260"/>
                  <a:pt x="1461770" y="3347720"/>
                  <a:pt x="1466850" y="3345180"/>
                </a:cubicBezTo>
                <a:cubicBezTo>
                  <a:pt x="1471930" y="3342640"/>
                  <a:pt x="1477010" y="3340100"/>
                  <a:pt x="1483360" y="3338830"/>
                </a:cubicBezTo>
                <a:cubicBezTo>
                  <a:pt x="1487170" y="3337560"/>
                  <a:pt x="1490980" y="3337560"/>
                  <a:pt x="1494790" y="3337560"/>
                </a:cubicBezTo>
                <a:lnTo>
                  <a:pt x="1497330" y="3337560"/>
                </a:lnTo>
                <a:cubicBezTo>
                  <a:pt x="1502410" y="3335020"/>
                  <a:pt x="1507490" y="3331210"/>
                  <a:pt x="1513840" y="3328670"/>
                </a:cubicBezTo>
                <a:lnTo>
                  <a:pt x="1517650" y="3328670"/>
                </a:lnTo>
                <a:cubicBezTo>
                  <a:pt x="1524000" y="3331210"/>
                  <a:pt x="1530350" y="3331210"/>
                  <a:pt x="1536700" y="3326130"/>
                </a:cubicBezTo>
                <a:cubicBezTo>
                  <a:pt x="1537970" y="3324860"/>
                  <a:pt x="1540510" y="3323590"/>
                  <a:pt x="1541780" y="3322320"/>
                </a:cubicBezTo>
                <a:cubicBezTo>
                  <a:pt x="1548130" y="3324860"/>
                  <a:pt x="1554480" y="3329940"/>
                  <a:pt x="1562100" y="3329940"/>
                </a:cubicBezTo>
                <a:cubicBezTo>
                  <a:pt x="1564640" y="3329940"/>
                  <a:pt x="1568450" y="3328670"/>
                  <a:pt x="1570990" y="3327400"/>
                </a:cubicBezTo>
                <a:cubicBezTo>
                  <a:pt x="1576070" y="3327400"/>
                  <a:pt x="1581150" y="3327400"/>
                  <a:pt x="1584960" y="3326130"/>
                </a:cubicBezTo>
                <a:cubicBezTo>
                  <a:pt x="1590040" y="3324860"/>
                  <a:pt x="1596390" y="3326130"/>
                  <a:pt x="1601470" y="3323590"/>
                </a:cubicBezTo>
                <a:cubicBezTo>
                  <a:pt x="1604010" y="3317240"/>
                  <a:pt x="1605280" y="3317240"/>
                  <a:pt x="1611630" y="3318510"/>
                </a:cubicBezTo>
                <a:cubicBezTo>
                  <a:pt x="1619250" y="3319780"/>
                  <a:pt x="1624330" y="3318510"/>
                  <a:pt x="1629410" y="3312160"/>
                </a:cubicBezTo>
                <a:cubicBezTo>
                  <a:pt x="1631950" y="3308350"/>
                  <a:pt x="1638300" y="3308350"/>
                  <a:pt x="1642110" y="3305810"/>
                </a:cubicBezTo>
                <a:cubicBezTo>
                  <a:pt x="1643380" y="3305810"/>
                  <a:pt x="1644650" y="3304540"/>
                  <a:pt x="1645920" y="3304540"/>
                </a:cubicBezTo>
                <a:cubicBezTo>
                  <a:pt x="1648460" y="3303270"/>
                  <a:pt x="1649730" y="3303270"/>
                  <a:pt x="1652270" y="3302000"/>
                </a:cubicBezTo>
                <a:cubicBezTo>
                  <a:pt x="1658620" y="3299460"/>
                  <a:pt x="1664970" y="3298190"/>
                  <a:pt x="1671320" y="3294380"/>
                </a:cubicBezTo>
                <a:cubicBezTo>
                  <a:pt x="1677670" y="3290570"/>
                  <a:pt x="1682750" y="3288030"/>
                  <a:pt x="1689100" y="3293110"/>
                </a:cubicBezTo>
                <a:lnTo>
                  <a:pt x="1691640" y="3293110"/>
                </a:lnTo>
                <a:cubicBezTo>
                  <a:pt x="1694180" y="3291840"/>
                  <a:pt x="1695450" y="3291840"/>
                  <a:pt x="1697990" y="3290570"/>
                </a:cubicBezTo>
                <a:cubicBezTo>
                  <a:pt x="1697990" y="3286760"/>
                  <a:pt x="1697990" y="3281680"/>
                  <a:pt x="1703070" y="3277870"/>
                </a:cubicBezTo>
                <a:cubicBezTo>
                  <a:pt x="1704340" y="3276600"/>
                  <a:pt x="1704340" y="3274060"/>
                  <a:pt x="1706880" y="3272790"/>
                </a:cubicBezTo>
                <a:cubicBezTo>
                  <a:pt x="1709420" y="3270250"/>
                  <a:pt x="1713230" y="3270250"/>
                  <a:pt x="1715770" y="3271520"/>
                </a:cubicBezTo>
                <a:cubicBezTo>
                  <a:pt x="1717040" y="3272790"/>
                  <a:pt x="1719580" y="3271520"/>
                  <a:pt x="1720850" y="3271520"/>
                </a:cubicBezTo>
                <a:cubicBezTo>
                  <a:pt x="1728470" y="3270250"/>
                  <a:pt x="1737360" y="3270250"/>
                  <a:pt x="1744980" y="3268980"/>
                </a:cubicBezTo>
                <a:cubicBezTo>
                  <a:pt x="1752600" y="3267710"/>
                  <a:pt x="1760220" y="3266440"/>
                  <a:pt x="1767840" y="3263900"/>
                </a:cubicBezTo>
                <a:cubicBezTo>
                  <a:pt x="1772920" y="3261360"/>
                  <a:pt x="1778000" y="3262630"/>
                  <a:pt x="1783080" y="3262630"/>
                </a:cubicBezTo>
                <a:cubicBezTo>
                  <a:pt x="1793240" y="3263900"/>
                  <a:pt x="1802130" y="3263900"/>
                  <a:pt x="1811020" y="3258820"/>
                </a:cubicBezTo>
                <a:lnTo>
                  <a:pt x="1808480" y="3256280"/>
                </a:lnTo>
                <a:cubicBezTo>
                  <a:pt x="1811020" y="3255010"/>
                  <a:pt x="1813560" y="3255010"/>
                  <a:pt x="1817370" y="3255010"/>
                </a:cubicBezTo>
                <a:cubicBezTo>
                  <a:pt x="1819910" y="3258820"/>
                  <a:pt x="1823720" y="3256280"/>
                  <a:pt x="1826260" y="3253740"/>
                </a:cubicBezTo>
                <a:cubicBezTo>
                  <a:pt x="1830070" y="3249930"/>
                  <a:pt x="1833880" y="3251200"/>
                  <a:pt x="1838960" y="3251200"/>
                </a:cubicBezTo>
                <a:cubicBezTo>
                  <a:pt x="1844040" y="3252470"/>
                  <a:pt x="1850390" y="3249930"/>
                  <a:pt x="1856740" y="3248660"/>
                </a:cubicBezTo>
                <a:cubicBezTo>
                  <a:pt x="1858010" y="3248660"/>
                  <a:pt x="1859280" y="3246120"/>
                  <a:pt x="1859280" y="3244850"/>
                </a:cubicBezTo>
                <a:cubicBezTo>
                  <a:pt x="1861820" y="3244850"/>
                  <a:pt x="1864360" y="3243580"/>
                  <a:pt x="1868170" y="3243580"/>
                </a:cubicBezTo>
                <a:lnTo>
                  <a:pt x="1873250" y="3243580"/>
                </a:lnTo>
                <a:cubicBezTo>
                  <a:pt x="1878330" y="3246120"/>
                  <a:pt x="1883410" y="3246120"/>
                  <a:pt x="1888490" y="3243580"/>
                </a:cubicBezTo>
                <a:cubicBezTo>
                  <a:pt x="1889760" y="3242310"/>
                  <a:pt x="1892300" y="3242310"/>
                  <a:pt x="1893570" y="3242310"/>
                </a:cubicBezTo>
                <a:cubicBezTo>
                  <a:pt x="1897380" y="3241040"/>
                  <a:pt x="1901190" y="3242310"/>
                  <a:pt x="1903730" y="3238500"/>
                </a:cubicBezTo>
                <a:cubicBezTo>
                  <a:pt x="1905000" y="3237230"/>
                  <a:pt x="1907540" y="3238500"/>
                  <a:pt x="1910080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400" y="3232150"/>
                  <a:pt x="2063750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50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0"/>
                </a:cubicBezTo>
                <a:cubicBezTo>
                  <a:pt x="2167890" y="2368550"/>
                  <a:pt x="2160270" y="2153920"/>
                  <a:pt x="2159000" y="1939290"/>
                </a:cubicBezTo>
                <a:cubicBezTo>
                  <a:pt x="2159000" y="1831340"/>
                  <a:pt x="2160270" y="1724660"/>
                  <a:pt x="2162810" y="1616710"/>
                </a:cubicBezTo>
                <a:cubicBezTo>
                  <a:pt x="2166620" y="1508760"/>
                  <a:pt x="2174240" y="1400810"/>
                  <a:pt x="2179320" y="1292860"/>
                </a:cubicBezTo>
                <a:cubicBezTo>
                  <a:pt x="2194560" y="951230"/>
                  <a:pt x="2185670" y="608330"/>
                  <a:pt x="2180590" y="266700"/>
                </a:cubicBezTo>
                <a:cubicBezTo>
                  <a:pt x="2176780" y="265430"/>
                  <a:pt x="2174240" y="264160"/>
                  <a:pt x="2171700" y="262890"/>
                </a:cubicBezTo>
                <a:cubicBezTo>
                  <a:pt x="2167890" y="260350"/>
                  <a:pt x="2164080" y="259080"/>
                  <a:pt x="2159000" y="260350"/>
                </a:cubicBezTo>
                <a:lnTo>
                  <a:pt x="2151380" y="260350"/>
                </a:lnTo>
                <a:cubicBezTo>
                  <a:pt x="2147570" y="260350"/>
                  <a:pt x="2142490" y="260350"/>
                  <a:pt x="2139950" y="265430"/>
                </a:cubicBezTo>
                <a:cubicBezTo>
                  <a:pt x="2139950" y="265430"/>
                  <a:pt x="2138680" y="266700"/>
                  <a:pt x="2137410" y="266700"/>
                </a:cubicBezTo>
                <a:lnTo>
                  <a:pt x="2132330" y="266700"/>
                </a:lnTo>
                <a:cubicBezTo>
                  <a:pt x="2131060" y="264160"/>
                  <a:pt x="2133600" y="259080"/>
                  <a:pt x="2127250" y="260350"/>
                </a:cubicBezTo>
                <a:cubicBezTo>
                  <a:pt x="2124710" y="260350"/>
                  <a:pt x="2120900" y="261620"/>
                  <a:pt x="2118360" y="261620"/>
                </a:cubicBezTo>
                <a:lnTo>
                  <a:pt x="2099310" y="261620"/>
                </a:lnTo>
                <a:cubicBezTo>
                  <a:pt x="2098040" y="259080"/>
                  <a:pt x="2096770" y="256540"/>
                  <a:pt x="2094230" y="252730"/>
                </a:cubicBezTo>
                <a:cubicBezTo>
                  <a:pt x="2092960" y="250190"/>
                  <a:pt x="2091690" y="248920"/>
                  <a:pt x="2087880" y="251460"/>
                </a:cubicBezTo>
                <a:cubicBezTo>
                  <a:pt x="2085340" y="252730"/>
                  <a:pt x="2084070" y="252730"/>
                  <a:pt x="2082800" y="250190"/>
                </a:cubicBezTo>
                <a:cubicBezTo>
                  <a:pt x="2078990" y="243840"/>
                  <a:pt x="2075180" y="238760"/>
                  <a:pt x="2067560" y="237490"/>
                </a:cubicBezTo>
                <a:cubicBezTo>
                  <a:pt x="2066290" y="237490"/>
                  <a:pt x="2065020" y="234950"/>
                  <a:pt x="2063750" y="233680"/>
                </a:cubicBezTo>
                <a:cubicBezTo>
                  <a:pt x="2061210" y="231140"/>
                  <a:pt x="2059940" y="228600"/>
                  <a:pt x="2056130" y="228600"/>
                </a:cubicBezTo>
                <a:cubicBezTo>
                  <a:pt x="2054860" y="228600"/>
                  <a:pt x="2052320" y="226060"/>
                  <a:pt x="2052320" y="224790"/>
                </a:cubicBezTo>
                <a:cubicBezTo>
                  <a:pt x="2051050" y="219710"/>
                  <a:pt x="2051050" y="215900"/>
                  <a:pt x="2051050" y="210820"/>
                </a:cubicBezTo>
                <a:cubicBezTo>
                  <a:pt x="2049780" y="205740"/>
                  <a:pt x="2047240" y="200660"/>
                  <a:pt x="2043430" y="198120"/>
                </a:cubicBezTo>
                <a:cubicBezTo>
                  <a:pt x="2037080" y="194310"/>
                  <a:pt x="2032000" y="189230"/>
                  <a:pt x="2025650" y="185420"/>
                </a:cubicBezTo>
                <a:cubicBezTo>
                  <a:pt x="2024380" y="184150"/>
                  <a:pt x="2021840" y="182880"/>
                  <a:pt x="2019300" y="182880"/>
                </a:cubicBezTo>
                <a:cubicBezTo>
                  <a:pt x="2015490" y="181610"/>
                  <a:pt x="2011680" y="180340"/>
                  <a:pt x="2007870" y="180340"/>
                </a:cubicBezTo>
                <a:cubicBezTo>
                  <a:pt x="2004060" y="180340"/>
                  <a:pt x="1998980" y="180340"/>
                  <a:pt x="1995170" y="182880"/>
                </a:cubicBezTo>
                <a:cubicBezTo>
                  <a:pt x="1987550" y="186690"/>
                  <a:pt x="1981200" y="181610"/>
                  <a:pt x="1974850" y="181610"/>
                </a:cubicBezTo>
                <a:cubicBezTo>
                  <a:pt x="1968500" y="180340"/>
                  <a:pt x="1962150" y="177800"/>
                  <a:pt x="1957070" y="176530"/>
                </a:cubicBezTo>
                <a:lnTo>
                  <a:pt x="1940560" y="176530"/>
                </a:lnTo>
                <a:cubicBezTo>
                  <a:pt x="1926590" y="179070"/>
                  <a:pt x="1915160" y="171450"/>
                  <a:pt x="1901190" y="170180"/>
                </a:cubicBezTo>
                <a:cubicBezTo>
                  <a:pt x="1897380" y="170180"/>
                  <a:pt x="1893570" y="166370"/>
                  <a:pt x="1889760" y="163830"/>
                </a:cubicBezTo>
                <a:cubicBezTo>
                  <a:pt x="1887220" y="161290"/>
                  <a:pt x="1884680" y="161290"/>
                  <a:pt x="1880870" y="162560"/>
                </a:cubicBezTo>
                <a:cubicBezTo>
                  <a:pt x="1875790" y="163830"/>
                  <a:pt x="1870710" y="162560"/>
                  <a:pt x="1865630" y="163830"/>
                </a:cubicBezTo>
                <a:cubicBezTo>
                  <a:pt x="1858010" y="166370"/>
                  <a:pt x="1851660" y="160020"/>
                  <a:pt x="1844040" y="160020"/>
                </a:cubicBezTo>
                <a:cubicBezTo>
                  <a:pt x="1837690" y="161290"/>
                  <a:pt x="1831340" y="161290"/>
                  <a:pt x="1824990" y="162560"/>
                </a:cubicBezTo>
                <a:lnTo>
                  <a:pt x="1809750" y="166370"/>
                </a:lnTo>
                <a:cubicBezTo>
                  <a:pt x="1799590" y="171450"/>
                  <a:pt x="1791970" y="165100"/>
                  <a:pt x="1783080" y="162560"/>
                </a:cubicBezTo>
                <a:cubicBezTo>
                  <a:pt x="1776730" y="161290"/>
                  <a:pt x="1772920" y="158750"/>
                  <a:pt x="1767840" y="154940"/>
                </a:cubicBezTo>
                <a:cubicBezTo>
                  <a:pt x="1762760" y="151130"/>
                  <a:pt x="1757680" y="154940"/>
                  <a:pt x="1753870" y="154940"/>
                </a:cubicBezTo>
                <a:cubicBezTo>
                  <a:pt x="1750060" y="154940"/>
                  <a:pt x="1747520" y="158750"/>
                  <a:pt x="1744980" y="160020"/>
                </a:cubicBezTo>
                <a:cubicBezTo>
                  <a:pt x="1741170" y="161290"/>
                  <a:pt x="1737360" y="161290"/>
                  <a:pt x="1733550" y="161290"/>
                </a:cubicBezTo>
                <a:cubicBezTo>
                  <a:pt x="1729740" y="161290"/>
                  <a:pt x="1724660" y="160020"/>
                  <a:pt x="1720850" y="161290"/>
                </a:cubicBezTo>
                <a:cubicBezTo>
                  <a:pt x="1714500" y="163830"/>
                  <a:pt x="1709420" y="167640"/>
                  <a:pt x="1704340" y="170180"/>
                </a:cubicBezTo>
                <a:cubicBezTo>
                  <a:pt x="1703070" y="171450"/>
                  <a:pt x="1701800" y="172720"/>
                  <a:pt x="1700530" y="172720"/>
                </a:cubicBezTo>
                <a:cubicBezTo>
                  <a:pt x="1691640" y="177800"/>
                  <a:pt x="1681480" y="179070"/>
                  <a:pt x="1670050" y="179070"/>
                </a:cubicBezTo>
                <a:cubicBezTo>
                  <a:pt x="1663700" y="179070"/>
                  <a:pt x="1657350" y="179070"/>
                  <a:pt x="1651000" y="177800"/>
                </a:cubicBezTo>
                <a:cubicBezTo>
                  <a:pt x="1647190" y="177800"/>
                  <a:pt x="1644650" y="173990"/>
                  <a:pt x="1642110" y="173990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0"/>
                  <a:pt x="1612900" y="173990"/>
                </a:cubicBezTo>
                <a:cubicBezTo>
                  <a:pt x="1607820" y="176530"/>
                  <a:pt x="1602740" y="180340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0"/>
                </a:cubicBezTo>
                <a:cubicBezTo>
                  <a:pt x="1537970" y="193040"/>
                  <a:pt x="1530350" y="196850"/>
                  <a:pt x="1522730" y="199390"/>
                </a:cubicBezTo>
                <a:cubicBezTo>
                  <a:pt x="1520190" y="200660"/>
                  <a:pt x="1517650" y="199390"/>
                  <a:pt x="1515110" y="198120"/>
                </a:cubicBezTo>
                <a:cubicBezTo>
                  <a:pt x="1511300" y="196850"/>
                  <a:pt x="1508760" y="196850"/>
                  <a:pt x="1506220" y="199390"/>
                </a:cubicBezTo>
                <a:cubicBezTo>
                  <a:pt x="1504950" y="200660"/>
                  <a:pt x="1503680" y="200660"/>
                  <a:pt x="1502410" y="200660"/>
                </a:cubicBezTo>
                <a:cubicBezTo>
                  <a:pt x="1498600" y="201930"/>
                  <a:pt x="1494790" y="201930"/>
                  <a:pt x="1492250" y="203200"/>
                </a:cubicBezTo>
                <a:cubicBezTo>
                  <a:pt x="1487170" y="207010"/>
                  <a:pt x="1482090" y="205740"/>
                  <a:pt x="1477010" y="208280"/>
                </a:cubicBezTo>
                <a:cubicBezTo>
                  <a:pt x="1471930" y="210820"/>
                  <a:pt x="1466850" y="210820"/>
                  <a:pt x="1463040" y="214630"/>
                </a:cubicBezTo>
                <a:cubicBezTo>
                  <a:pt x="1461770" y="215900"/>
                  <a:pt x="1459230" y="215900"/>
                  <a:pt x="1456690" y="215900"/>
                </a:cubicBezTo>
                <a:cubicBezTo>
                  <a:pt x="1450340" y="217170"/>
                  <a:pt x="1445260" y="220980"/>
                  <a:pt x="1441450" y="226060"/>
                </a:cubicBezTo>
                <a:cubicBezTo>
                  <a:pt x="1436370" y="231140"/>
                  <a:pt x="1431290" y="234950"/>
                  <a:pt x="1426210" y="238760"/>
                </a:cubicBezTo>
                <a:cubicBezTo>
                  <a:pt x="1424940" y="240030"/>
                  <a:pt x="1421130" y="240030"/>
                  <a:pt x="1419860" y="240030"/>
                </a:cubicBezTo>
                <a:cubicBezTo>
                  <a:pt x="1414780" y="240030"/>
                  <a:pt x="1409700" y="238760"/>
                  <a:pt x="1405890" y="237490"/>
                </a:cubicBezTo>
                <a:cubicBezTo>
                  <a:pt x="1403350" y="237490"/>
                  <a:pt x="1402080" y="236220"/>
                  <a:pt x="1399540" y="236220"/>
                </a:cubicBezTo>
                <a:cubicBezTo>
                  <a:pt x="1391920" y="240030"/>
                  <a:pt x="1383030" y="237490"/>
                  <a:pt x="1375410" y="237490"/>
                </a:cubicBezTo>
                <a:cubicBezTo>
                  <a:pt x="1374140" y="237490"/>
                  <a:pt x="1371600" y="236220"/>
                  <a:pt x="1370330" y="234950"/>
                </a:cubicBezTo>
                <a:cubicBezTo>
                  <a:pt x="1365250" y="231140"/>
                  <a:pt x="1360170" y="231140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0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0" y="215900"/>
                  <a:pt x="1240790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0"/>
                  <a:pt x="1169670" y="224790"/>
                </a:cubicBezTo>
                <a:lnTo>
                  <a:pt x="1163320" y="224790"/>
                </a:lnTo>
                <a:cubicBezTo>
                  <a:pt x="1155700" y="226060"/>
                  <a:pt x="1151890" y="219710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0" y="205740"/>
                  <a:pt x="1097280" y="200660"/>
                  <a:pt x="1090930" y="195580"/>
                </a:cubicBezTo>
                <a:cubicBezTo>
                  <a:pt x="1087120" y="193040"/>
                  <a:pt x="1082040" y="190500"/>
                  <a:pt x="1078230" y="189230"/>
                </a:cubicBezTo>
                <a:cubicBezTo>
                  <a:pt x="1073150" y="186690"/>
                  <a:pt x="1066800" y="185420"/>
                  <a:pt x="1064260" y="179070"/>
                </a:cubicBezTo>
                <a:cubicBezTo>
                  <a:pt x="1062990" y="176530"/>
                  <a:pt x="1060450" y="176530"/>
                  <a:pt x="1059180" y="173990"/>
                </a:cubicBezTo>
                <a:cubicBezTo>
                  <a:pt x="1057910" y="171450"/>
                  <a:pt x="1056640" y="168910"/>
                  <a:pt x="1056640" y="167640"/>
                </a:cubicBezTo>
                <a:cubicBezTo>
                  <a:pt x="1056640" y="165100"/>
                  <a:pt x="1057910" y="162560"/>
                  <a:pt x="1059180" y="160020"/>
                </a:cubicBezTo>
                <a:cubicBezTo>
                  <a:pt x="1060450" y="156210"/>
                  <a:pt x="1057910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0" y="114300"/>
                  <a:pt x="1023620" y="111760"/>
                  <a:pt x="1019810" y="109220"/>
                </a:cubicBezTo>
                <a:cubicBezTo>
                  <a:pt x="1010920" y="105410"/>
                  <a:pt x="1002030" y="101600"/>
                  <a:pt x="993140" y="96520"/>
                </a:cubicBezTo>
                <a:cubicBezTo>
                  <a:pt x="993140" y="106680"/>
                  <a:pt x="990600" y="104140"/>
                  <a:pt x="989330" y="101600"/>
                </a:cubicBezTo>
                <a:cubicBezTo>
                  <a:pt x="989330" y="97790"/>
                  <a:pt x="986790" y="96520"/>
                  <a:pt x="982980" y="96520"/>
                </a:cubicBezTo>
                <a:cubicBezTo>
                  <a:pt x="982980" y="96520"/>
                  <a:pt x="981710" y="96520"/>
                  <a:pt x="981710" y="95250"/>
                </a:cubicBezTo>
                <a:cubicBezTo>
                  <a:pt x="980440" y="87630"/>
                  <a:pt x="974090" y="90170"/>
                  <a:pt x="970280" y="88900"/>
                </a:cubicBezTo>
                <a:cubicBezTo>
                  <a:pt x="967740" y="87630"/>
                  <a:pt x="965200" y="86360"/>
                  <a:pt x="962660" y="87630"/>
                </a:cubicBezTo>
                <a:cubicBezTo>
                  <a:pt x="957580" y="88900"/>
                  <a:pt x="953770" y="85090"/>
                  <a:pt x="948690" y="83820"/>
                </a:cubicBezTo>
                <a:cubicBezTo>
                  <a:pt x="947420" y="83820"/>
                  <a:pt x="946150" y="83820"/>
                  <a:pt x="944880" y="85090"/>
                </a:cubicBezTo>
                <a:cubicBezTo>
                  <a:pt x="942340" y="87630"/>
                  <a:pt x="939800" y="87630"/>
                  <a:pt x="935990" y="85090"/>
                </a:cubicBezTo>
                <a:cubicBezTo>
                  <a:pt x="930910" y="81280"/>
                  <a:pt x="925830" y="81280"/>
                  <a:pt x="919480" y="83820"/>
                </a:cubicBezTo>
                <a:cubicBezTo>
                  <a:pt x="916940" y="85090"/>
                  <a:pt x="914400" y="85090"/>
                  <a:pt x="911860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0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0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15" r="-16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5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9" name="Google Shape;919;p55"/>
          <p:cNvSpPr txBox="1"/>
          <p:nvPr/>
        </p:nvSpPr>
        <p:spPr>
          <a:xfrm>
            <a:off x="1531425" y="2000262"/>
            <a:ext cx="888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Public Relations</a:t>
            </a:r>
            <a:endParaRPr/>
          </a:p>
        </p:txBody>
      </p:sp>
      <p:sp>
        <p:nvSpPr>
          <p:cNvPr id="920" name="Google Shape;920;p55"/>
          <p:cNvSpPr txBox="1"/>
          <p:nvPr/>
        </p:nvSpPr>
        <p:spPr>
          <a:xfrm>
            <a:off x="3228903" y="3001968"/>
            <a:ext cx="5486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Micaela Nguyen</a:t>
            </a:r>
            <a:endParaRPr/>
          </a:p>
        </p:txBody>
      </p:sp>
      <p:sp>
        <p:nvSpPr>
          <p:cNvPr id="921" name="Google Shape;921;p55"/>
          <p:cNvSpPr txBox="1"/>
          <p:nvPr/>
        </p:nvSpPr>
        <p:spPr>
          <a:xfrm>
            <a:off x="1028700" y="3771475"/>
            <a:ext cx="9233400" cy="5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uhpops.pr@gmail.com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Wednesday, 2:00PM- 3:00PM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6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1" name="Google Shape;931;p56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56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3" name="Google Shape;933;p56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4" name="Google Shape;934;p56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5" name="Google Shape;935;p56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6" name="Google Shape;936;p56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7" name="Google Shape;937;p56"/>
          <p:cNvSpPr txBox="1"/>
          <p:nvPr/>
        </p:nvSpPr>
        <p:spPr>
          <a:xfrm>
            <a:off x="1037700" y="1847400"/>
            <a:ext cx="10550400" cy="77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8288" marR="0" lvl="1" indent="-4268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36"/>
              <a:buFont typeface="Cormorant Garamond"/>
              <a:buChar char="•"/>
            </a:pPr>
            <a:r>
              <a:rPr lang="en-US" sz="4036" b="1">
                <a:latin typeface="Cormorant Garamond"/>
                <a:ea typeface="Cormorant Garamond"/>
                <a:cs typeface="Cormorant Garamond"/>
                <a:sym typeface="Cormorant Garamond"/>
              </a:rPr>
              <a:t>Sponsors</a:t>
            </a:r>
            <a:endParaRPr sz="4036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UH POPS would not be the great organization it is without our sponsors!</a:t>
            </a:r>
            <a:endParaRPr sz="36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88" marR="0" lvl="1" indent="-4268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36"/>
              <a:buFont typeface="Cormorant Garamond"/>
              <a:buChar char="•"/>
            </a:pPr>
            <a:r>
              <a:rPr lang="en-US" sz="4036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Discount Codes</a:t>
            </a:r>
            <a:endParaRPr sz="4036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Email </a:t>
            </a:r>
            <a:r>
              <a:rPr lang="en-US" sz="3636" u="sng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uhpops.pr@gmail.com</a:t>
            </a:r>
            <a:r>
              <a:rPr lang="en-US" sz="36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for discount codes on OAT test prep materials and scrubs! For paid members only. </a:t>
            </a:r>
            <a:endParaRPr sz="36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914400" marR="0" lvl="1" indent="-459486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636"/>
              <a:buFont typeface="Cormorant Garamond Medium"/>
              <a:buChar char="•"/>
            </a:pPr>
            <a:r>
              <a:rPr lang="en-US" sz="36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Fundraising</a:t>
            </a:r>
            <a:endParaRPr sz="36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88" marR="0" lvl="1" indent="-4014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6"/>
              <a:buFont typeface="Cormorant Garamond Medium"/>
              <a:buChar char="•"/>
            </a:pP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Assist Internal R</a:t>
            </a:r>
            <a:r>
              <a:rPr lang="en-US" sz="36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elations</a:t>
            </a:r>
            <a:r>
              <a:rPr lang="en-US" sz="36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with member</a:t>
            </a:r>
            <a:r>
              <a:rPr lang="en-US" sz="36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involvement</a:t>
            </a:r>
            <a:endParaRPr sz="36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89" marR="0" lvl="1" indent="-4014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636"/>
              <a:buFont typeface="Cormorant Garamond Medium"/>
              <a:buChar char="•"/>
            </a:pPr>
            <a:r>
              <a:rPr lang="en-US" sz="36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Plan End of the Year Banquet with Internal Relations and Historian</a:t>
            </a:r>
            <a:endParaRPr sz="36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91440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938" name="Google Shape;938;p56"/>
          <p:cNvSpPr txBox="1"/>
          <p:nvPr/>
        </p:nvSpPr>
        <p:spPr>
          <a:xfrm>
            <a:off x="1707513" y="754409"/>
            <a:ext cx="647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  <p:pic>
        <p:nvPicPr>
          <p:cNvPr id="939" name="Google Shape;939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588095" y="2677750"/>
            <a:ext cx="6267900" cy="470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7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9" name="Google Shape;949;p57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57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1" name="Google Shape;951;p57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2" name="Google Shape;952;p57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3" name="Google Shape;953;p57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4" name="Google Shape;954;p57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5" name="Google Shape;955;p57"/>
          <p:cNvSpPr txBox="1"/>
          <p:nvPr/>
        </p:nvSpPr>
        <p:spPr>
          <a:xfrm>
            <a:off x="1054300" y="1858625"/>
            <a:ext cx="15149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956" name="Google Shape;956;p57"/>
          <p:cNvSpPr txBox="1"/>
          <p:nvPr/>
        </p:nvSpPr>
        <p:spPr>
          <a:xfrm>
            <a:off x="1044293" y="682750"/>
            <a:ext cx="1619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Profit Share at Teapresso Bar</a:t>
            </a:r>
            <a:endParaRPr/>
          </a:p>
        </p:txBody>
      </p:sp>
      <p:sp>
        <p:nvSpPr>
          <p:cNvPr id="957" name="Google Shape;957;p57"/>
          <p:cNvSpPr txBox="1"/>
          <p:nvPr/>
        </p:nvSpPr>
        <p:spPr>
          <a:xfrm>
            <a:off x="1044300" y="3211275"/>
            <a:ext cx="96033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pic>
        <p:nvPicPr>
          <p:cNvPr id="958" name="Google Shape;958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35691" y="1406053"/>
            <a:ext cx="7474898" cy="74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57"/>
          <p:cNvSpPr txBox="1"/>
          <p:nvPr/>
        </p:nvSpPr>
        <p:spPr>
          <a:xfrm>
            <a:off x="666925" y="2204025"/>
            <a:ext cx="9835500" cy="54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Come out to Teapresso Bar Eado to support UH POPS and meet your new families!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 u="sng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When?</a:t>
            </a: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Thursday, </a:t>
            </a:r>
            <a:r>
              <a:rPr lang="en-US" sz="3636" b="1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October 24th</a:t>
            </a: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10AM-9PM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				- Family Meet &amp; Greet @6:30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 u="sng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Where?</a:t>
            </a: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2929 Navigation Blvd, Houston, TX, 77003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*Remember to mention UH POPS when ordering*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8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9" name="Google Shape;969;p58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58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1" name="Google Shape;971;p58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2" name="Google Shape;972;p58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3" name="Google Shape;973;p58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4" name="Google Shape;974;p58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5" name="Google Shape;975;p58"/>
          <p:cNvSpPr txBox="1"/>
          <p:nvPr/>
        </p:nvSpPr>
        <p:spPr>
          <a:xfrm>
            <a:off x="1054300" y="1858625"/>
            <a:ext cx="15149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976" name="Google Shape;976;p58"/>
          <p:cNvSpPr txBox="1"/>
          <p:nvPr/>
        </p:nvSpPr>
        <p:spPr>
          <a:xfrm>
            <a:off x="1044293" y="682750"/>
            <a:ext cx="1619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Profit Share at MOD Pizza</a:t>
            </a:r>
            <a:endParaRPr/>
          </a:p>
        </p:txBody>
      </p:sp>
      <p:sp>
        <p:nvSpPr>
          <p:cNvPr id="977" name="Google Shape;977;p58"/>
          <p:cNvSpPr txBox="1"/>
          <p:nvPr/>
        </p:nvSpPr>
        <p:spPr>
          <a:xfrm>
            <a:off x="1044300" y="3211275"/>
            <a:ext cx="96033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978" name="Google Shape;978;p58"/>
          <p:cNvSpPr txBox="1"/>
          <p:nvPr/>
        </p:nvSpPr>
        <p:spPr>
          <a:xfrm>
            <a:off x="666925" y="2204025"/>
            <a:ext cx="9835500" cy="6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Come out to MOD Pizza to support UH POPS!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 u="sng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When?</a:t>
            </a: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Thursday, </a:t>
            </a:r>
            <a:r>
              <a:rPr lang="en-US" sz="3636" b="1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November 14th</a:t>
            </a: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10:30AM-10PM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				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 u="sng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Where?</a:t>
            </a: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920 Gulfgate Center Mall, 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914400" lvl="0" indent="45720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Houston, TX, 77087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lvl="0" indent="0" algn="ctr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36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*Remember to show this flyer or use code when ordering*</a:t>
            </a:r>
            <a:endParaRPr sz="3636">
              <a:solidFill>
                <a:schemeClr val="dk1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pic>
        <p:nvPicPr>
          <p:cNvPr id="979" name="Google Shape;979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71673" y="682750"/>
            <a:ext cx="6301200" cy="815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59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89" name="Google Shape;989;p59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59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1" name="Google Shape;991;p59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2" name="Google Shape;992;p59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3" name="Google Shape;993;p59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4" name="Google Shape;994;p59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5" name="Google Shape;995;p59"/>
          <p:cNvSpPr txBox="1"/>
          <p:nvPr/>
        </p:nvSpPr>
        <p:spPr>
          <a:xfrm>
            <a:off x="1054300" y="1858625"/>
            <a:ext cx="15149100" cy="4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36" b="1">
                <a:latin typeface="Cormorant Garamond"/>
                <a:ea typeface="Cormorant Garamond"/>
                <a:cs typeface="Cormorant Garamond"/>
                <a:sym typeface="Cormorant Garamond"/>
              </a:rPr>
              <a:t>College can be overwhelming…</a:t>
            </a:r>
            <a:endParaRPr sz="3836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36" b="1">
                <a:latin typeface="Cormorant Garamond"/>
                <a:ea typeface="Cormorant Garamond"/>
                <a:cs typeface="Cormorant Garamond"/>
                <a:sym typeface="Cormorant Garamond"/>
              </a:rPr>
              <a:t>Thankfully, UH provides resources to help support us. </a:t>
            </a:r>
            <a:endParaRPr sz="3836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rgbClr val="302A2A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Located at </a:t>
            </a:r>
            <a:endParaRPr sz="3000" b="1">
              <a:solidFill>
                <a:srgbClr val="302A2A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302A2A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4349 Martin Luther King Blvd., Health 2 Building, </a:t>
            </a:r>
            <a:endParaRPr sz="3000" b="1">
              <a:solidFill>
                <a:srgbClr val="302A2A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302A2A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Rm. 2005 Houston, TX 77204</a:t>
            </a:r>
            <a:endParaRPr sz="3000" b="1">
              <a:solidFill>
                <a:srgbClr val="302A2A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302A2A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302A2A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Crisis Support Contact: 713-743-5454 or 988</a:t>
            </a:r>
            <a:endParaRPr sz="3000" b="1">
              <a:solidFill>
                <a:srgbClr val="302A2A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302A2A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rgbClr val="302A2A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Website: https://www.uh.edu/caps/</a:t>
            </a:r>
            <a:endParaRPr sz="300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marR="0" lvl="0" indent="0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996" name="Google Shape;996;p59"/>
          <p:cNvSpPr txBox="1"/>
          <p:nvPr/>
        </p:nvSpPr>
        <p:spPr>
          <a:xfrm>
            <a:off x="1044293" y="682750"/>
            <a:ext cx="1619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Counseling and Psychological Services (CAPS)</a:t>
            </a:r>
            <a:endParaRPr/>
          </a:p>
        </p:txBody>
      </p:sp>
      <p:pic>
        <p:nvPicPr>
          <p:cNvPr id="997" name="Google Shape;997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86025" y="4457524"/>
            <a:ext cx="9751398" cy="5513724"/>
          </a:xfrm>
          <a:prstGeom prst="rect">
            <a:avLst/>
          </a:prstGeom>
          <a:noFill/>
          <a:ln w="76200" cap="flat" cmpd="sng">
            <a:solidFill>
              <a:srgbClr val="74A3E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oogle Shape;1002;p60"/>
          <p:cNvGrpSpPr/>
          <p:nvPr/>
        </p:nvGrpSpPr>
        <p:grpSpPr>
          <a:xfrm>
            <a:off x="2420196" y="-2338667"/>
            <a:ext cx="13447556" cy="14964653"/>
            <a:chOff x="404" y="558"/>
            <a:chExt cx="17930075" cy="19952870"/>
          </a:xfrm>
        </p:grpSpPr>
        <p:sp>
          <p:nvSpPr>
            <p:cNvPr id="1003" name="Google Shape;1003;p60"/>
            <p:cNvSpPr/>
            <p:nvPr/>
          </p:nvSpPr>
          <p:spPr>
            <a:xfrm rot="3661317">
              <a:off x="3709321" y="8852209"/>
              <a:ext cx="5983784" cy="5635933"/>
            </a:xfrm>
            <a:custGeom>
              <a:avLst/>
              <a:gdLst/>
              <a:ahLst/>
              <a:cxnLst/>
              <a:rect l="l" t="t" r="r" b="b"/>
              <a:pathLst>
                <a:path w="5983784" h="5635933" extrusionOk="0">
                  <a:moveTo>
                    <a:pt x="0" y="0"/>
                  </a:moveTo>
                  <a:lnTo>
                    <a:pt x="5983784" y="0"/>
                  </a:lnTo>
                  <a:lnTo>
                    <a:pt x="5983784" y="5635932"/>
                  </a:lnTo>
                  <a:lnTo>
                    <a:pt x="0" y="56359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04" name="Google Shape;1004;p60"/>
            <p:cNvSpPr/>
            <p:nvPr/>
          </p:nvSpPr>
          <p:spPr>
            <a:xfrm>
              <a:off x="7412296" y="9131386"/>
              <a:ext cx="6726989" cy="6634493"/>
            </a:xfrm>
            <a:custGeom>
              <a:avLst/>
              <a:gdLst/>
              <a:ahLst/>
              <a:cxnLst/>
              <a:rect l="l" t="t" r="r" b="b"/>
              <a:pathLst>
                <a:path w="6726989" h="6634493" extrusionOk="0">
                  <a:moveTo>
                    <a:pt x="0" y="0"/>
                  </a:moveTo>
                  <a:lnTo>
                    <a:pt x="6726989" y="0"/>
                  </a:lnTo>
                  <a:lnTo>
                    <a:pt x="6726989" y="6634492"/>
                  </a:lnTo>
                  <a:lnTo>
                    <a:pt x="0" y="66344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05" name="Google Shape;1005;p60"/>
            <p:cNvSpPr/>
            <p:nvPr/>
          </p:nvSpPr>
          <p:spPr>
            <a:xfrm rot="399535">
              <a:off x="4130826" y="4695290"/>
              <a:ext cx="9669300" cy="5559848"/>
            </a:xfrm>
            <a:custGeom>
              <a:avLst/>
              <a:gdLst/>
              <a:ahLst/>
              <a:cxnLst/>
              <a:rect l="l" t="t" r="r" b="b"/>
              <a:pathLst>
                <a:path w="9669300" h="5559848" extrusionOk="0">
                  <a:moveTo>
                    <a:pt x="0" y="0"/>
                  </a:moveTo>
                  <a:lnTo>
                    <a:pt x="9669300" y="0"/>
                  </a:lnTo>
                  <a:lnTo>
                    <a:pt x="9669300" y="5559848"/>
                  </a:lnTo>
                  <a:lnTo>
                    <a:pt x="0" y="55598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06" name="Google Shape;1006;p60"/>
            <p:cNvSpPr/>
            <p:nvPr/>
          </p:nvSpPr>
          <p:spPr>
            <a:xfrm rot="-4003971">
              <a:off x="790477" y="3733452"/>
              <a:ext cx="16349928" cy="12487082"/>
            </a:xfrm>
            <a:custGeom>
              <a:avLst/>
              <a:gdLst/>
              <a:ahLst/>
              <a:cxnLst/>
              <a:rect l="l" t="t" r="r" b="b"/>
              <a:pathLst>
                <a:path w="18840830" h="14389482" extrusionOk="0">
                  <a:moveTo>
                    <a:pt x="12073382" y="0"/>
                  </a:moveTo>
                  <a:cubicBezTo>
                    <a:pt x="8549767" y="0"/>
                    <a:pt x="1224661" y="3170555"/>
                    <a:pt x="1169416" y="3310509"/>
                  </a:cubicBezTo>
                  <a:cubicBezTo>
                    <a:pt x="0" y="6267831"/>
                    <a:pt x="344297" y="11219688"/>
                    <a:pt x="2603881" y="13749402"/>
                  </a:cubicBezTo>
                  <a:cubicBezTo>
                    <a:pt x="3005963" y="14199616"/>
                    <a:pt x="3709162" y="14389482"/>
                    <a:pt x="4599305" y="14389482"/>
                  </a:cubicBezTo>
                  <a:cubicBezTo>
                    <a:pt x="8710041" y="14389482"/>
                    <a:pt x="16814419" y="10337420"/>
                    <a:pt x="17728819" y="9151621"/>
                  </a:cubicBezTo>
                  <a:cubicBezTo>
                    <a:pt x="18840830" y="7707377"/>
                    <a:pt x="15917926" y="967487"/>
                    <a:pt x="13074269" y="120524"/>
                  </a:cubicBezTo>
                  <a:cubicBezTo>
                    <a:pt x="12794996" y="37338"/>
                    <a:pt x="12456414" y="0"/>
                    <a:pt x="12073382" y="0"/>
                  </a:cubicBezTo>
                  <a:close/>
                </a:path>
              </a:pathLst>
            </a:custGeom>
            <a:solidFill>
              <a:srgbClr val="E6B8AF">
                <a:alpha val="2509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7" name="Google Shape;1007;p60"/>
          <p:cNvSpPr/>
          <p:nvPr/>
        </p:nvSpPr>
        <p:spPr>
          <a:xfrm>
            <a:off x="7729524" y="-130051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8" name="Google Shape;1008;p60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9" name="Google Shape;1009;p60"/>
          <p:cNvSpPr txBox="1"/>
          <p:nvPr/>
        </p:nvSpPr>
        <p:spPr>
          <a:xfrm>
            <a:off x="3130029" y="271350"/>
            <a:ext cx="120279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Thank You to Our </a:t>
            </a: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Sponsors!</a:t>
            </a:r>
            <a:endParaRPr/>
          </a:p>
        </p:txBody>
      </p:sp>
      <p:pic>
        <p:nvPicPr>
          <p:cNvPr id="1010" name="Google Shape;1010;p60"/>
          <p:cNvPicPr preferRelativeResize="0"/>
          <p:nvPr/>
        </p:nvPicPr>
        <p:blipFill rotWithShape="1">
          <a:blip r:embed="rId8">
            <a:alphaModFix/>
          </a:blip>
          <a:srcRect r="-9938" b="-9938"/>
          <a:stretch/>
        </p:blipFill>
        <p:spPr>
          <a:xfrm>
            <a:off x="10496450" y="1829813"/>
            <a:ext cx="6872550" cy="3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60"/>
          <p:cNvPicPr preferRelativeResize="0"/>
          <p:nvPr/>
        </p:nvPicPr>
        <p:blipFill rotWithShape="1">
          <a:blip r:embed="rId9">
            <a:alphaModFix/>
          </a:blip>
          <a:srcRect t="4518" r="-6168" b="15217"/>
          <a:stretch/>
        </p:blipFill>
        <p:spPr>
          <a:xfrm>
            <a:off x="10238138" y="4987350"/>
            <a:ext cx="7389175" cy="28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60"/>
          <p:cNvSpPr txBox="1"/>
          <p:nvPr/>
        </p:nvSpPr>
        <p:spPr>
          <a:xfrm>
            <a:off x="9111500" y="3609325"/>
            <a:ext cx="51465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A13D3B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13" name="Google Shape;1013;p60"/>
          <p:cNvSpPr txBox="1"/>
          <p:nvPr/>
        </p:nvSpPr>
        <p:spPr>
          <a:xfrm>
            <a:off x="9111500" y="5901875"/>
            <a:ext cx="51465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A13D3B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014" name="Google Shape;1014;p60"/>
          <p:cNvGrpSpPr/>
          <p:nvPr/>
        </p:nvGrpSpPr>
        <p:grpSpPr>
          <a:xfrm>
            <a:off x="1506462" y="1860349"/>
            <a:ext cx="15067795" cy="8166746"/>
            <a:chOff x="-1407770" y="-365843"/>
            <a:chExt cx="17097237" cy="10082403"/>
          </a:xfrm>
        </p:grpSpPr>
        <p:sp>
          <p:nvSpPr>
            <p:cNvPr id="1015" name="Google Shape;1015;p60"/>
            <p:cNvSpPr/>
            <p:nvPr/>
          </p:nvSpPr>
          <p:spPr>
            <a:xfrm>
              <a:off x="8924442" y="7440090"/>
              <a:ext cx="6765025" cy="1083718"/>
            </a:xfrm>
            <a:custGeom>
              <a:avLst/>
              <a:gdLst/>
              <a:ahLst/>
              <a:cxnLst/>
              <a:rect l="l" t="t" r="r" b="b"/>
              <a:pathLst>
                <a:path w="6765025" h="1083718" extrusionOk="0">
                  <a:moveTo>
                    <a:pt x="0" y="0"/>
                  </a:moveTo>
                  <a:lnTo>
                    <a:pt x="6765026" y="0"/>
                  </a:lnTo>
                  <a:lnTo>
                    <a:pt x="6765026" y="1083717"/>
                  </a:lnTo>
                  <a:lnTo>
                    <a:pt x="0" y="10837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16" name="Google Shape;1016;p60"/>
            <p:cNvSpPr/>
            <p:nvPr/>
          </p:nvSpPr>
          <p:spPr>
            <a:xfrm>
              <a:off x="-194033" y="7462528"/>
              <a:ext cx="4529359" cy="1038844"/>
            </a:xfrm>
            <a:custGeom>
              <a:avLst/>
              <a:gdLst/>
              <a:ahLst/>
              <a:cxnLst/>
              <a:rect l="l" t="t" r="r" b="b"/>
              <a:pathLst>
                <a:path w="4529359" h="1038844" extrusionOk="0">
                  <a:moveTo>
                    <a:pt x="0" y="0"/>
                  </a:moveTo>
                  <a:lnTo>
                    <a:pt x="4529359" y="0"/>
                  </a:lnTo>
                  <a:lnTo>
                    <a:pt x="4529359" y="1038843"/>
                  </a:lnTo>
                  <a:lnTo>
                    <a:pt x="0" y="10388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17" name="Google Shape;1017;p60"/>
            <p:cNvSpPr/>
            <p:nvPr/>
          </p:nvSpPr>
          <p:spPr>
            <a:xfrm>
              <a:off x="-1407770" y="-365843"/>
              <a:ext cx="6956853" cy="3469532"/>
            </a:xfrm>
            <a:custGeom>
              <a:avLst/>
              <a:gdLst/>
              <a:ahLst/>
              <a:cxnLst/>
              <a:rect l="l" t="t" r="r" b="b"/>
              <a:pathLst>
                <a:path w="2741617" h="1453207" extrusionOk="0">
                  <a:moveTo>
                    <a:pt x="0" y="0"/>
                  </a:moveTo>
                  <a:lnTo>
                    <a:pt x="2741618" y="0"/>
                  </a:lnTo>
                  <a:lnTo>
                    <a:pt x="2741618" y="1453207"/>
                  </a:lnTo>
                  <a:lnTo>
                    <a:pt x="0" y="14532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18" name="Google Shape;1018;p60"/>
            <p:cNvSpPr/>
            <p:nvPr/>
          </p:nvSpPr>
          <p:spPr>
            <a:xfrm>
              <a:off x="-892093" y="8703760"/>
              <a:ext cx="5925496" cy="1012800"/>
            </a:xfrm>
            <a:custGeom>
              <a:avLst/>
              <a:gdLst/>
              <a:ahLst/>
              <a:cxnLst/>
              <a:rect l="l" t="t" r="r" b="b"/>
              <a:pathLst>
                <a:path w="5925496" h="1012800" extrusionOk="0">
                  <a:moveTo>
                    <a:pt x="0" y="0"/>
                  </a:moveTo>
                  <a:lnTo>
                    <a:pt x="5925497" y="0"/>
                  </a:lnTo>
                  <a:lnTo>
                    <a:pt x="5925497" y="1012800"/>
                  </a:lnTo>
                  <a:lnTo>
                    <a:pt x="0" y="1012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pic>
        <p:nvPicPr>
          <p:cNvPr id="1019" name="Google Shape;1019;p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45487" y="4973013"/>
            <a:ext cx="4853038" cy="288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6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503975" y="9214113"/>
            <a:ext cx="2857500" cy="9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61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0" name="Google Shape;1030;p61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1" name="Google Shape;1031;p61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2" name="Google Shape;1032;p61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3" name="Google Shape;1033;p61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4" name="Google Shape;1034;p61"/>
          <p:cNvSpPr/>
          <p:nvPr/>
        </p:nvSpPr>
        <p:spPr>
          <a:xfrm>
            <a:off x="10970522" y="1028700"/>
            <a:ext cx="5334115" cy="8235774"/>
          </a:xfrm>
          <a:custGeom>
            <a:avLst/>
            <a:gdLst/>
            <a:ahLst/>
            <a:cxnLst/>
            <a:rect l="l" t="t" r="r" b="b"/>
            <a:pathLst>
              <a:path w="2194560" h="3388360" extrusionOk="0">
                <a:moveTo>
                  <a:pt x="3810" y="317500"/>
                </a:moveTo>
                <a:cubicBezTo>
                  <a:pt x="13970" y="425450"/>
                  <a:pt x="16510" y="533400"/>
                  <a:pt x="17780" y="642620"/>
                </a:cubicBezTo>
                <a:cubicBezTo>
                  <a:pt x="24130" y="1036320"/>
                  <a:pt x="21590" y="1430020"/>
                  <a:pt x="17780" y="1823720"/>
                </a:cubicBezTo>
                <a:cubicBezTo>
                  <a:pt x="13970" y="2218690"/>
                  <a:pt x="8890" y="2613660"/>
                  <a:pt x="8890" y="3009900"/>
                </a:cubicBezTo>
                <a:cubicBezTo>
                  <a:pt x="8890" y="3013710"/>
                  <a:pt x="8890" y="3017520"/>
                  <a:pt x="7620" y="3021330"/>
                </a:cubicBezTo>
                <a:cubicBezTo>
                  <a:pt x="11430" y="3022600"/>
                  <a:pt x="15240" y="3025140"/>
                  <a:pt x="19050" y="3027680"/>
                </a:cubicBezTo>
                <a:cubicBezTo>
                  <a:pt x="24130" y="3031490"/>
                  <a:pt x="27940" y="3037840"/>
                  <a:pt x="33020" y="3044190"/>
                </a:cubicBezTo>
                <a:cubicBezTo>
                  <a:pt x="44450" y="3058160"/>
                  <a:pt x="55880" y="3072130"/>
                  <a:pt x="66040" y="3086100"/>
                </a:cubicBezTo>
                <a:cubicBezTo>
                  <a:pt x="77470" y="3102610"/>
                  <a:pt x="88900" y="3117850"/>
                  <a:pt x="100330" y="3134360"/>
                </a:cubicBezTo>
                <a:cubicBezTo>
                  <a:pt x="105410" y="3141980"/>
                  <a:pt x="110490" y="3149600"/>
                  <a:pt x="115570" y="3155950"/>
                </a:cubicBezTo>
                <a:cubicBezTo>
                  <a:pt x="119380" y="3161030"/>
                  <a:pt x="125730" y="3163570"/>
                  <a:pt x="129540" y="3167380"/>
                </a:cubicBezTo>
                <a:cubicBezTo>
                  <a:pt x="142240" y="3177540"/>
                  <a:pt x="156210" y="3187700"/>
                  <a:pt x="168910" y="3197860"/>
                </a:cubicBezTo>
                <a:cubicBezTo>
                  <a:pt x="181610" y="3208020"/>
                  <a:pt x="194310" y="3216910"/>
                  <a:pt x="209550" y="3223260"/>
                </a:cubicBezTo>
                <a:cubicBezTo>
                  <a:pt x="243840" y="3238500"/>
                  <a:pt x="276860" y="3255010"/>
                  <a:pt x="311150" y="3270250"/>
                </a:cubicBezTo>
                <a:cubicBezTo>
                  <a:pt x="330200" y="3279140"/>
                  <a:pt x="349250" y="3286760"/>
                  <a:pt x="369570" y="3295650"/>
                </a:cubicBezTo>
                <a:cubicBezTo>
                  <a:pt x="370840" y="3296920"/>
                  <a:pt x="374650" y="3295650"/>
                  <a:pt x="375920" y="3295650"/>
                </a:cubicBezTo>
                <a:lnTo>
                  <a:pt x="383540" y="3295650"/>
                </a:lnTo>
                <a:lnTo>
                  <a:pt x="384810" y="3296920"/>
                </a:lnTo>
                <a:cubicBezTo>
                  <a:pt x="387350" y="3290570"/>
                  <a:pt x="389890" y="3285490"/>
                  <a:pt x="393700" y="3279140"/>
                </a:cubicBezTo>
                <a:cubicBezTo>
                  <a:pt x="397510" y="3274060"/>
                  <a:pt x="400050" y="3265170"/>
                  <a:pt x="408940" y="3265170"/>
                </a:cubicBezTo>
                <a:cubicBezTo>
                  <a:pt x="408940" y="3265170"/>
                  <a:pt x="410210" y="3265170"/>
                  <a:pt x="410210" y="3263900"/>
                </a:cubicBezTo>
                <a:cubicBezTo>
                  <a:pt x="414020" y="3257550"/>
                  <a:pt x="420370" y="3256280"/>
                  <a:pt x="427990" y="3255010"/>
                </a:cubicBezTo>
                <a:cubicBezTo>
                  <a:pt x="435610" y="3253740"/>
                  <a:pt x="441960" y="3249930"/>
                  <a:pt x="448310" y="3247390"/>
                </a:cubicBezTo>
                <a:cubicBezTo>
                  <a:pt x="449580" y="3247390"/>
                  <a:pt x="449580" y="3246120"/>
                  <a:pt x="450850" y="3246120"/>
                </a:cubicBezTo>
                <a:cubicBezTo>
                  <a:pt x="459740" y="3248660"/>
                  <a:pt x="466090" y="3242310"/>
                  <a:pt x="473710" y="3239770"/>
                </a:cubicBezTo>
                <a:lnTo>
                  <a:pt x="474980" y="3239770"/>
                </a:lnTo>
                <a:cubicBezTo>
                  <a:pt x="482600" y="3239770"/>
                  <a:pt x="488950" y="3235960"/>
                  <a:pt x="496570" y="3234690"/>
                </a:cubicBezTo>
                <a:cubicBezTo>
                  <a:pt x="502920" y="3233420"/>
                  <a:pt x="509270" y="3233420"/>
                  <a:pt x="515620" y="3229610"/>
                </a:cubicBezTo>
                <a:cubicBezTo>
                  <a:pt x="521970" y="3225800"/>
                  <a:pt x="529590" y="3223260"/>
                  <a:pt x="535940" y="3220720"/>
                </a:cubicBezTo>
                <a:cubicBezTo>
                  <a:pt x="542290" y="3218180"/>
                  <a:pt x="548640" y="3216910"/>
                  <a:pt x="554990" y="3214370"/>
                </a:cubicBezTo>
                <a:lnTo>
                  <a:pt x="561340" y="3214370"/>
                </a:lnTo>
                <a:cubicBezTo>
                  <a:pt x="567690" y="3214370"/>
                  <a:pt x="572770" y="3214370"/>
                  <a:pt x="577850" y="3210560"/>
                </a:cubicBezTo>
                <a:lnTo>
                  <a:pt x="580390" y="3210560"/>
                </a:lnTo>
                <a:cubicBezTo>
                  <a:pt x="586740" y="3210560"/>
                  <a:pt x="594360" y="3211830"/>
                  <a:pt x="600710" y="3211830"/>
                </a:cubicBezTo>
                <a:lnTo>
                  <a:pt x="605790" y="3211830"/>
                </a:lnTo>
                <a:cubicBezTo>
                  <a:pt x="612140" y="3210560"/>
                  <a:pt x="614680" y="3215640"/>
                  <a:pt x="618490" y="3218180"/>
                </a:cubicBezTo>
                <a:cubicBezTo>
                  <a:pt x="624840" y="3225800"/>
                  <a:pt x="632460" y="3227070"/>
                  <a:pt x="642620" y="3225800"/>
                </a:cubicBezTo>
                <a:cubicBezTo>
                  <a:pt x="651510" y="3224530"/>
                  <a:pt x="659130" y="3223260"/>
                  <a:pt x="668020" y="3223260"/>
                </a:cubicBezTo>
                <a:cubicBezTo>
                  <a:pt x="671830" y="3223260"/>
                  <a:pt x="676910" y="3224530"/>
                  <a:pt x="680720" y="3225800"/>
                </a:cubicBezTo>
                <a:cubicBezTo>
                  <a:pt x="684530" y="3227070"/>
                  <a:pt x="687070" y="3228340"/>
                  <a:pt x="690880" y="3229610"/>
                </a:cubicBezTo>
                <a:lnTo>
                  <a:pt x="694690" y="3233420"/>
                </a:lnTo>
                <a:cubicBezTo>
                  <a:pt x="694690" y="3233420"/>
                  <a:pt x="695960" y="3237230"/>
                  <a:pt x="697230" y="3238500"/>
                </a:cubicBezTo>
                <a:cubicBezTo>
                  <a:pt x="699770" y="3239770"/>
                  <a:pt x="702310" y="3239770"/>
                  <a:pt x="703580" y="3241040"/>
                </a:cubicBezTo>
                <a:lnTo>
                  <a:pt x="704850" y="3242310"/>
                </a:lnTo>
                <a:cubicBezTo>
                  <a:pt x="711200" y="3238500"/>
                  <a:pt x="713740" y="3244850"/>
                  <a:pt x="717550" y="3246120"/>
                </a:cubicBezTo>
                <a:cubicBezTo>
                  <a:pt x="722630" y="3248660"/>
                  <a:pt x="726440" y="3251200"/>
                  <a:pt x="731520" y="3255010"/>
                </a:cubicBezTo>
                <a:cubicBezTo>
                  <a:pt x="731520" y="3253740"/>
                  <a:pt x="731520" y="3252470"/>
                  <a:pt x="732790" y="3251200"/>
                </a:cubicBezTo>
                <a:cubicBezTo>
                  <a:pt x="740410" y="3252470"/>
                  <a:pt x="749300" y="3252470"/>
                  <a:pt x="756920" y="3257550"/>
                </a:cubicBezTo>
                <a:cubicBezTo>
                  <a:pt x="758190" y="3255010"/>
                  <a:pt x="760730" y="3252470"/>
                  <a:pt x="763270" y="3249930"/>
                </a:cubicBezTo>
                <a:cubicBezTo>
                  <a:pt x="763270" y="3249930"/>
                  <a:pt x="763270" y="3248660"/>
                  <a:pt x="764540" y="3248660"/>
                </a:cubicBezTo>
                <a:cubicBezTo>
                  <a:pt x="770890" y="3247390"/>
                  <a:pt x="774700" y="3243580"/>
                  <a:pt x="775970" y="3237230"/>
                </a:cubicBezTo>
                <a:cubicBezTo>
                  <a:pt x="777240" y="3234690"/>
                  <a:pt x="777240" y="3232150"/>
                  <a:pt x="777240" y="3230880"/>
                </a:cubicBezTo>
                <a:cubicBezTo>
                  <a:pt x="782320" y="3228340"/>
                  <a:pt x="786130" y="3225800"/>
                  <a:pt x="791210" y="3223260"/>
                </a:cubicBezTo>
                <a:lnTo>
                  <a:pt x="791210" y="3220720"/>
                </a:lnTo>
                <a:cubicBezTo>
                  <a:pt x="787400" y="3214370"/>
                  <a:pt x="787400" y="3213100"/>
                  <a:pt x="793750" y="3210560"/>
                </a:cubicBezTo>
                <a:cubicBezTo>
                  <a:pt x="795020" y="3209290"/>
                  <a:pt x="795020" y="3208020"/>
                  <a:pt x="796290" y="3208020"/>
                </a:cubicBezTo>
                <a:cubicBezTo>
                  <a:pt x="798830" y="3206750"/>
                  <a:pt x="801370" y="3205480"/>
                  <a:pt x="802640" y="3204210"/>
                </a:cubicBezTo>
                <a:cubicBezTo>
                  <a:pt x="802640" y="3204210"/>
                  <a:pt x="802640" y="3205480"/>
                  <a:pt x="803910" y="3205480"/>
                </a:cubicBezTo>
                <a:lnTo>
                  <a:pt x="803910" y="3202940"/>
                </a:lnTo>
                <a:cubicBezTo>
                  <a:pt x="811530" y="3200400"/>
                  <a:pt x="819150" y="3197860"/>
                  <a:pt x="826770" y="3194050"/>
                </a:cubicBezTo>
                <a:cubicBezTo>
                  <a:pt x="830580" y="3191510"/>
                  <a:pt x="834390" y="3190240"/>
                  <a:pt x="839470" y="3192780"/>
                </a:cubicBezTo>
                <a:cubicBezTo>
                  <a:pt x="842010" y="3194050"/>
                  <a:pt x="844550" y="3192780"/>
                  <a:pt x="847090" y="3191510"/>
                </a:cubicBezTo>
                <a:cubicBezTo>
                  <a:pt x="853440" y="3188970"/>
                  <a:pt x="859790" y="3187700"/>
                  <a:pt x="866140" y="3185160"/>
                </a:cubicBezTo>
                <a:cubicBezTo>
                  <a:pt x="871220" y="3183890"/>
                  <a:pt x="875030" y="3181350"/>
                  <a:pt x="880110" y="3178810"/>
                </a:cubicBezTo>
                <a:cubicBezTo>
                  <a:pt x="880110" y="3178810"/>
                  <a:pt x="881380" y="3176270"/>
                  <a:pt x="880110" y="3175000"/>
                </a:cubicBezTo>
                <a:cubicBezTo>
                  <a:pt x="880110" y="3173730"/>
                  <a:pt x="878840" y="3171190"/>
                  <a:pt x="878840" y="3169920"/>
                </a:cubicBezTo>
                <a:cubicBezTo>
                  <a:pt x="882650" y="3167380"/>
                  <a:pt x="885190" y="3164840"/>
                  <a:pt x="887730" y="3164840"/>
                </a:cubicBezTo>
                <a:cubicBezTo>
                  <a:pt x="891540" y="3163570"/>
                  <a:pt x="896620" y="3163570"/>
                  <a:pt x="901700" y="3162300"/>
                </a:cubicBezTo>
                <a:cubicBezTo>
                  <a:pt x="905510" y="3150870"/>
                  <a:pt x="913130" y="3148330"/>
                  <a:pt x="922020" y="3152140"/>
                </a:cubicBezTo>
                <a:lnTo>
                  <a:pt x="924560" y="3149600"/>
                </a:lnTo>
                <a:cubicBezTo>
                  <a:pt x="925830" y="3150870"/>
                  <a:pt x="925830" y="3150870"/>
                  <a:pt x="925830" y="3152140"/>
                </a:cubicBezTo>
                <a:cubicBezTo>
                  <a:pt x="929640" y="3149600"/>
                  <a:pt x="933450" y="3147060"/>
                  <a:pt x="937260" y="3145790"/>
                </a:cubicBezTo>
                <a:cubicBezTo>
                  <a:pt x="941070" y="3143250"/>
                  <a:pt x="944880" y="3140710"/>
                  <a:pt x="949960" y="3143250"/>
                </a:cubicBezTo>
                <a:cubicBezTo>
                  <a:pt x="949960" y="3136900"/>
                  <a:pt x="953770" y="3136900"/>
                  <a:pt x="957580" y="3138170"/>
                </a:cubicBezTo>
                <a:cubicBezTo>
                  <a:pt x="960120" y="3138170"/>
                  <a:pt x="963930" y="3136900"/>
                  <a:pt x="966470" y="3135630"/>
                </a:cubicBezTo>
                <a:cubicBezTo>
                  <a:pt x="967740" y="3135630"/>
                  <a:pt x="970280" y="3134360"/>
                  <a:pt x="971550" y="3135630"/>
                </a:cubicBezTo>
                <a:cubicBezTo>
                  <a:pt x="976630" y="3139440"/>
                  <a:pt x="984250" y="3140710"/>
                  <a:pt x="989330" y="3147060"/>
                </a:cubicBezTo>
                <a:cubicBezTo>
                  <a:pt x="993140" y="3152140"/>
                  <a:pt x="999490" y="3154680"/>
                  <a:pt x="1002030" y="3162300"/>
                </a:cubicBezTo>
                <a:cubicBezTo>
                  <a:pt x="1003300" y="3164840"/>
                  <a:pt x="1008380" y="3167380"/>
                  <a:pt x="1010920" y="3168650"/>
                </a:cubicBezTo>
                <a:cubicBezTo>
                  <a:pt x="1010920" y="3168650"/>
                  <a:pt x="1012190" y="3168650"/>
                  <a:pt x="1013460" y="3169920"/>
                </a:cubicBezTo>
                <a:cubicBezTo>
                  <a:pt x="1014730" y="3173730"/>
                  <a:pt x="1018540" y="3172460"/>
                  <a:pt x="1021080" y="3171190"/>
                </a:cubicBezTo>
                <a:cubicBezTo>
                  <a:pt x="1023620" y="3171190"/>
                  <a:pt x="1026160" y="3169920"/>
                  <a:pt x="1027430" y="3173730"/>
                </a:cubicBezTo>
                <a:cubicBezTo>
                  <a:pt x="1027430" y="3175000"/>
                  <a:pt x="1031240" y="3176270"/>
                  <a:pt x="1032510" y="3177540"/>
                </a:cubicBezTo>
                <a:cubicBezTo>
                  <a:pt x="1036320" y="3180080"/>
                  <a:pt x="1040130" y="3182620"/>
                  <a:pt x="1042670" y="3185160"/>
                </a:cubicBezTo>
                <a:cubicBezTo>
                  <a:pt x="1043940" y="3186430"/>
                  <a:pt x="1045210" y="3187700"/>
                  <a:pt x="1045210" y="3188970"/>
                </a:cubicBezTo>
                <a:cubicBezTo>
                  <a:pt x="1045210" y="3192780"/>
                  <a:pt x="1049020" y="3195320"/>
                  <a:pt x="1052830" y="3195320"/>
                </a:cubicBezTo>
                <a:cubicBezTo>
                  <a:pt x="1057910" y="3196590"/>
                  <a:pt x="1061720" y="3196590"/>
                  <a:pt x="1066800" y="3197860"/>
                </a:cubicBezTo>
                <a:cubicBezTo>
                  <a:pt x="1068070" y="3197860"/>
                  <a:pt x="1068070" y="3200400"/>
                  <a:pt x="1069340" y="3200400"/>
                </a:cubicBezTo>
                <a:cubicBezTo>
                  <a:pt x="1070610" y="3202940"/>
                  <a:pt x="1071880" y="3206750"/>
                  <a:pt x="1076960" y="3204210"/>
                </a:cubicBezTo>
                <a:cubicBezTo>
                  <a:pt x="1079500" y="3202940"/>
                  <a:pt x="1087120" y="3205480"/>
                  <a:pt x="1088390" y="3208020"/>
                </a:cubicBezTo>
                <a:cubicBezTo>
                  <a:pt x="1090930" y="3216910"/>
                  <a:pt x="1099820" y="3216910"/>
                  <a:pt x="1106170" y="3219450"/>
                </a:cubicBezTo>
                <a:cubicBezTo>
                  <a:pt x="1107440" y="3219450"/>
                  <a:pt x="1108710" y="3219450"/>
                  <a:pt x="1108710" y="3220720"/>
                </a:cubicBezTo>
                <a:cubicBezTo>
                  <a:pt x="1112520" y="3225800"/>
                  <a:pt x="1117600" y="3227070"/>
                  <a:pt x="1122680" y="3229610"/>
                </a:cubicBezTo>
                <a:cubicBezTo>
                  <a:pt x="1127760" y="3232150"/>
                  <a:pt x="1132840" y="3237230"/>
                  <a:pt x="1137920" y="3242310"/>
                </a:cubicBezTo>
                <a:lnTo>
                  <a:pt x="1144270" y="3248660"/>
                </a:lnTo>
                <a:cubicBezTo>
                  <a:pt x="1145540" y="3249930"/>
                  <a:pt x="1146810" y="3249930"/>
                  <a:pt x="1148080" y="3249930"/>
                </a:cubicBezTo>
                <a:cubicBezTo>
                  <a:pt x="1151890" y="3249930"/>
                  <a:pt x="1155700" y="3248660"/>
                  <a:pt x="1158240" y="3252470"/>
                </a:cubicBezTo>
                <a:cubicBezTo>
                  <a:pt x="1158240" y="3252470"/>
                  <a:pt x="1159510" y="3253740"/>
                  <a:pt x="1160780" y="3253740"/>
                </a:cubicBezTo>
                <a:cubicBezTo>
                  <a:pt x="1170940" y="3252470"/>
                  <a:pt x="1177290" y="3258820"/>
                  <a:pt x="1183640" y="3265170"/>
                </a:cubicBezTo>
                <a:cubicBezTo>
                  <a:pt x="1186180" y="3267710"/>
                  <a:pt x="1191260" y="3268980"/>
                  <a:pt x="1193800" y="3268980"/>
                </a:cubicBezTo>
                <a:cubicBezTo>
                  <a:pt x="1201420" y="3271520"/>
                  <a:pt x="1210310" y="3272790"/>
                  <a:pt x="1216660" y="3277870"/>
                </a:cubicBezTo>
                <a:cubicBezTo>
                  <a:pt x="1220470" y="3280410"/>
                  <a:pt x="1225550" y="3284220"/>
                  <a:pt x="1229360" y="3284220"/>
                </a:cubicBezTo>
                <a:cubicBezTo>
                  <a:pt x="1235710" y="3284220"/>
                  <a:pt x="1238250" y="3289300"/>
                  <a:pt x="1240790" y="3293110"/>
                </a:cubicBezTo>
                <a:cubicBezTo>
                  <a:pt x="1248410" y="3294380"/>
                  <a:pt x="1256030" y="3294380"/>
                  <a:pt x="1259840" y="3302000"/>
                </a:cubicBezTo>
                <a:cubicBezTo>
                  <a:pt x="1259840" y="3303270"/>
                  <a:pt x="1261110" y="3303270"/>
                  <a:pt x="1262380" y="3303270"/>
                </a:cubicBezTo>
                <a:cubicBezTo>
                  <a:pt x="1267460" y="3304540"/>
                  <a:pt x="1272540" y="3305810"/>
                  <a:pt x="1277620" y="3308350"/>
                </a:cubicBezTo>
                <a:cubicBezTo>
                  <a:pt x="1280160" y="3309620"/>
                  <a:pt x="1282700" y="3312160"/>
                  <a:pt x="1286510" y="3314700"/>
                </a:cubicBezTo>
                <a:cubicBezTo>
                  <a:pt x="1287780" y="3314700"/>
                  <a:pt x="1287780" y="3315970"/>
                  <a:pt x="1289050" y="3315970"/>
                </a:cubicBezTo>
                <a:cubicBezTo>
                  <a:pt x="1297940" y="3315970"/>
                  <a:pt x="1300480" y="3322320"/>
                  <a:pt x="1305560" y="3327400"/>
                </a:cubicBezTo>
                <a:cubicBezTo>
                  <a:pt x="1313180" y="3333750"/>
                  <a:pt x="1322070" y="3340100"/>
                  <a:pt x="1328420" y="3347720"/>
                </a:cubicBezTo>
                <a:cubicBezTo>
                  <a:pt x="1332230" y="3352800"/>
                  <a:pt x="1338580" y="3355340"/>
                  <a:pt x="1342390" y="3357880"/>
                </a:cubicBezTo>
                <a:lnTo>
                  <a:pt x="1350010" y="3361690"/>
                </a:lnTo>
                <a:cubicBezTo>
                  <a:pt x="1352550" y="3364230"/>
                  <a:pt x="1355090" y="3366770"/>
                  <a:pt x="1358900" y="3369310"/>
                </a:cubicBezTo>
                <a:cubicBezTo>
                  <a:pt x="1362710" y="3370580"/>
                  <a:pt x="1363980" y="3375660"/>
                  <a:pt x="1369060" y="3374390"/>
                </a:cubicBezTo>
                <a:cubicBezTo>
                  <a:pt x="1371600" y="3374390"/>
                  <a:pt x="1374140" y="3375660"/>
                  <a:pt x="1376680" y="3376930"/>
                </a:cubicBezTo>
                <a:cubicBezTo>
                  <a:pt x="1380490" y="3379470"/>
                  <a:pt x="1381760" y="3382010"/>
                  <a:pt x="1386840" y="3382010"/>
                </a:cubicBezTo>
                <a:cubicBezTo>
                  <a:pt x="1389380" y="3382010"/>
                  <a:pt x="1391920" y="3384550"/>
                  <a:pt x="1393190" y="3385820"/>
                </a:cubicBezTo>
                <a:cubicBezTo>
                  <a:pt x="1399540" y="3388360"/>
                  <a:pt x="1405890" y="3388360"/>
                  <a:pt x="1409700" y="3380740"/>
                </a:cubicBezTo>
                <a:lnTo>
                  <a:pt x="1410970" y="3379470"/>
                </a:lnTo>
                <a:cubicBezTo>
                  <a:pt x="1416050" y="3382010"/>
                  <a:pt x="1416050" y="3376930"/>
                  <a:pt x="1417320" y="3374390"/>
                </a:cubicBezTo>
                <a:cubicBezTo>
                  <a:pt x="1418590" y="3373120"/>
                  <a:pt x="1421130" y="3371850"/>
                  <a:pt x="1422400" y="3370580"/>
                </a:cubicBezTo>
                <a:cubicBezTo>
                  <a:pt x="1424940" y="3368040"/>
                  <a:pt x="1427480" y="3366770"/>
                  <a:pt x="1431290" y="3364230"/>
                </a:cubicBezTo>
                <a:cubicBezTo>
                  <a:pt x="1432560" y="3362960"/>
                  <a:pt x="1435100" y="3361690"/>
                  <a:pt x="1436370" y="3361690"/>
                </a:cubicBezTo>
                <a:cubicBezTo>
                  <a:pt x="1442720" y="3361690"/>
                  <a:pt x="1446530" y="3359150"/>
                  <a:pt x="1451610" y="3354070"/>
                </a:cubicBezTo>
                <a:cubicBezTo>
                  <a:pt x="1455420" y="3350260"/>
                  <a:pt x="1461770" y="3347720"/>
                  <a:pt x="1466850" y="3345180"/>
                </a:cubicBezTo>
                <a:cubicBezTo>
                  <a:pt x="1471930" y="3342640"/>
                  <a:pt x="1477010" y="3340100"/>
                  <a:pt x="1483360" y="3338830"/>
                </a:cubicBezTo>
                <a:cubicBezTo>
                  <a:pt x="1487170" y="3337560"/>
                  <a:pt x="1490980" y="3337560"/>
                  <a:pt x="1494790" y="3337560"/>
                </a:cubicBezTo>
                <a:lnTo>
                  <a:pt x="1497330" y="3337560"/>
                </a:lnTo>
                <a:cubicBezTo>
                  <a:pt x="1502410" y="3335020"/>
                  <a:pt x="1507490" y="3331210"/>
                  <a:pt x="1513840" y="3328670"/>
                </a:cubicBezTo>
                <a:lnTo>
                  <a:pt x="1517650" y="3328670"/>
                </a:lnTo>
                <a:cubicBezTo>
                  <a:pt x="1524000" y="3331210"/>
                  <a:pt x="1530350" y="3331210"/>
                  <a:pt x="1536700" y="3326130"/>
                </a:cubicBezTo>
                <a:cubicBezTo>
                  <a:pt x="1537970" y="3324860"/>
                  <a:pt x="1540510" y="3323590"/>
                  <a:pt x="1541780" y="3322320"/>
                </a:cubicBezTo>
                <a:cubicBezTo>
                  <a:pt x="1548130" y="3324860"/>
                  <a:pt x="1554480" y="3329940"/>
                  <a:pt x="1562100" y="3329940"/>
                </a:cubicBezTo>
                <a:cubicBezTo>
                  <a:pt x="1564640" y="3329940"/>
                  <a:pt x="1568450" y="3328670"/>
                  <a:pt x="1570990" y="3327400"/>
                </a:cubicBezTo>
                <a:cubicBezTo>
                  <a:pt x="1576070" y="3327400"/>
                  <a:pt x="1581150" y="3327400"/>
                  <a:pt x="1584960" y="3326130"/>
                </a:cubicBezTo>
                <a:cubicBezTo>
                  <a:pt x="1590040" y="3324860"/>
                  <a:pt x="1596390" y="3326130"/>
                  <a:pt x="1601470" y="3323590"/>
                </a:cubicBezTo>
                <a:cubicBezTo>
                  <a:pt x="1604010" y="3317240"/>
                  <a:pt x="1605280" y="3317240"/>
                  <a:pt x="1611630" y="3318510"/>
                </a:cubicBezTo>
                <a:cubicBezTo>
                  <a:pt x="1619250" y="3319780"/>
                  <a:pt x="1624330" y="3318510"/>
                  <a:pt x="1629410" y="3312160"/>
                </a:cubicBezTo>
                <a:cubicBezTo>
                  <a:pt x="1631950" y="3308350"/>
                  <a:pt x="1638300" y="3308350"/>
                  <a:pt x="1642110" y="3305810"/>
                </a:cubicBezTo>
                <a:cubicBezTo>
                  <a:pt x="1643380" y="3305810"/>
                  <a:pt x="1644650" y="3304540"/>
                  <a:pt x="1645920" y="3304540"/>
                </a:cubicBezTo>
                <a:cubicBezTo>
                  <a:pt x="1648460" y="3303270"/>
                  <a:pt x="1649730" y="3303270"/>
                  <a:pt x="1652270" y="3302000"/>
                </a:cubicBezTo>
                <a:cubicBezTo>
                  <a:pt x="1658620" y="3299460"/>
                  <a:pt x="1664970" y="3298190"/>
                  <a:pt x="1671320" y="3294380"/>
                </a:cubicBezTo>
                <a:cubicBezTo>
                  <a:pt x="1677670" y="3290570"/>
                  <a:pt x="1682750" y="3288030"/>
                  <a:pt x="1689100" y="3293110"/>
                </a:cubicBezTo>
                <a:lnTo>
                  <a:pt x="1691640" y="3293110"/>
                </a:lnTo>
                <a:cubicBezTo>
                  <a:pt x="1694180" y="3291840"/>
                  <a:pt x="1695450" y="3291840"/>
                  <a:pt x="1697990" y="3290570"/>
                </a:cubicBezTo>
                <a:cubicBezTo>
                  <a:pt x="1697990" y="3286760"/>
                  <a:pt x="1697990" y="3281680"/>
                  <a:pt x="1703070" y="3277870"/>
                </a:cubicBezTo>
                <a:cubicBezTo>
                  <a:pt x="1704340" y="3276600"/>
                  <a:pt x="1704340" y="3274060"/>
                  <a:pt x="1706880" y="3272790"/>
                </a:cubicBezTo>
                <a:cubicBezTo>
                  <a:pt x="1709420" y="3270250"/>
                  <a:pt x="1713230" y="3270250"/>
                  <a:pt x="1715770" y="3271520"/>
                </a:cubicBezTo>
                <a:cubicBezTo>
                  <a:pt x="1717040" y="3272790"/>
                  <a:pt x="1719580" y="3271520"/>
                  <a:pt x="1720850" y="3271520"/>
                </a:cubicBezTo>
                <a:cubicBezTo>
                  <a:pt x="1728470" y="3270250"/>
                  <a:pt x="1737360" y="3270250"/>
                  <a:pt x="1744980" y="3268980"/>
                </a:cubicBezTo>
                <a:cubicBezTo>
                  <a:pt x="1752600" y="3267710"/>
                  <a:pt x="1760220" y="3266440"/>
                  <a:pt x="1767840" y="3263900"/>
                </a:cubicBezTo>
                <a:cubicBezTo>
                  <a:pt x="1772920" y="3261360"/>
                  <a:pt x="1778000" y="3262630"/>
                  <a:pt x="1783080" y="3262630"/>
                </a:cubicBezTo>
                <a:cubicBezTo>
                  <a:pt x="1793240" y="3263900"/>
                  <a:pt x="1802130" y="3263900"/>
                  <a:pt x="1811020" y="3258820"/>
                </a:cubicBezTo>
                <a:lnTo>
                  <a:pt x="1808480" y="3256280"/>
                </a:lnTo>
                <a:cubicBezTo>
                  <a:pt x="1811020" y="3255010"/>
                  <a:pt x="1813560" y="3255010"/>
                  <a:pt x="1817370" y="3255010"/>
                </a:cubicBezTo>
                <a:cubicBezTo>
                  <a:pt x="1819910" y="3258820"/>
                  <a:pt x="1823720" y="3256280"/>
                  <a:pt x="1826260" y="3253740"/>
                </a:cubicBezTo>
                <a:cubicBezTo>
                  <a:pt x="1830070" y="3249930"/>
                  <a:pt x="1833880" y="3251200"/>
                  <a:pt x="1838960" y="3251200"/>
                </a:cubicBezTo>
                <a:cubicBezTo>
                  <a:pt x="1844040" y="3252470"/>
                  <a:pt x="1850390" y="3249930"/>
                  <a:pt x="1856740" y="3248660"/>
                </a:cubicBezTo>
                <a:cubicBezTo>
                  <a:pt x="1858010" y="3248660"/>
                  <a:pt x="1859280" y="3246120"/>
                  <a:pt x="1859280" y="3244850"/>
                </a:cubicBezTo>
                <a:cubicBezTo>
                  <a:pt x="1861820" y="3244850"/>
                  <a:pt x="1864360" y="3243580"/>
                  <a:pt x="1868170" y="3243580"/>
                </a:cubicBezTo>
                <a:lnTo>
                  <a:pt x="1873250" y="3243580"/>
                </a:lnTo>
                <a:cubicBezTo>
                  <a:pt x="1878330" y="3246120"/>
                  <a:pt x="1883410" y="3246120"/>
                  <a:pt x="1888490" y="3243580"/>
                </a:cubicBezTo>
                <a:cubicBezTo>
                  <a:pt x="1889760" y="3242310"/>
                  <a:pt x="1892300" y="3242310"/>
                  <a:pt x="1893570" y="3242310"/>
                </a:cubicBezTo>
                <a:cubicBezTo>
                  <a:pt x="1897380" y="3241040"/>
                  <a:pt x="1901190" y="3242310"/>
                  <a:pt x="1903730" y="3238500"/>
                </a:cubicBezTo>
                <a:cubicBezTo>
                  <a:pt x="1905000" y="3237230"/>
                  <a:pt x="1907540" y="3238500"/>
                  <a:pt x="1910080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400" y="3232150"/>
                  <a:pt x="2063750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50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0"/>
                </a:cubicBezTo>
                <a:cubicBezTo>
                  <a:pt x="2167890" y="2368550"/>
                  <a:pt x="2160270" y="2153920"/>
                  <a:pt x="2159000" y="1939290"/>
                </a:cubicBezTo>
                <a:cubicBezTo>
                  <a:pt x="2159000" y="1831340"/>
                  <a:pt x="2160270" y="1724660"/>
                  <a:pt x="2162810" y="1616710"/>
                </a:cubicBezTo>
                <a:cubicBezTo>
                  <a:pt x="2166620" y="1508760"/>
                  <a:pt x="2174240" y="1400810"/>
                  <a:pt x="2179320" y="1292860"/>
                </a:cubicBezTo>
                <a:cubicBezTo>
                  <a:pt x="2194560" y="951230"/>
                  <a:pt x="2185670" y="608330"/>
                  <a:pt x="2180590" y="266700"/>
                </a:cubicBezTo>
                <a:cubicBezTo>
                  <a:pt x="2176780" y="265430"/>
                  <a:pt x="2174240" y="264160"/>
                  <a:pt x="2171700" y="262890"/>
                </a:cubicBezTo>
                <a:cubicBezTo>
                  <a:pt x="2167890" y="260350"/>
                  <a:pt x="2164080" y="259080"/>
                  <a:pt x="2159000" y="260350"/>
                </a:cubicBezTo>
                <a:lnTo>
                  <a:pt x="2151380" y="260350"/>
                </a:lnTo>
                <a:cubicBezTo>
                  <a:pt x="2147570" y="260350"/>
                  <a:pt x="2142490" y="260350"/>
                  <a:pt x="2139950" y="265430"/>
                </a:cubicBezTo>
                <a:cubicBezTo>
                  <a:pt x="2139950" y="265430"/>
                  <a:pt x="2138680" y="266700"/>
                  <a:pt x="2137410" y="266700"/>
                </a:cubicBezTo>
                <a:lnTo>
                  <a:pt x="2132330" y="266700"/>
                </a:lnTo>
                <a:cubicBezTo>
                  <a:pt x="2131060" y="264160"/>
                  <a:pt x="2133600" y="259080"/>
                  <a:pt x="2127250" y="260350"/>
                </a:cubicBezTo>
                <a:cubicBezTo>
                  <a:pt x="2124710" y="260350"/>
                  <a:pt x="2120900" y="261620"/>
                  <a:pt x="2118360" y="261620"/>
                </a:cubicBezTo>
                <a:lnTo>
                  <a:pt x="2099310" y="261620"/>
                </a:lnTo>
                <a:cubicBezTo>
                  <a:pt x="2098040" y="259080"/>
                  <a:pt x="2096770" y="256540"/>
                  <a:pt x="2094230" y="252730"/>
                </a:cubicBezTo>
                <a:cubicBezTo>
                  <a:pt x="2092960" y="250190"/>
                  <a:pt x="2091690" y="248920"/>
                  <a:pt x="2087880" y="251460"/>
                </a:cubicBezTo>
                <a:cubicBezTo>
                  <a:pt x="2085340" y="252730"/>
                  <a:pt x="2084070" y="252730"/>
                  <a:pt x="2082800" y="250190"/>
                </a:cubicBezTo>
                <a:cubicBezTo>
                  <a:pt x="2078990" y="243840"/>
                  <a:pt x="2075180" y="238760"/>
                  <a:pt x="2067560" y="237490"/>
                </a:cubicBezTo>
                <a:cubicBezTo>
                  <a:pt x="2066290" y="237490"/>
                  <a:pt x="2065020" y="234950"/>
                  <a:pt x="2063750" y="233680"/>
                </a:cubicBezTo>
                <a:cubicBezTo>
                  <a:pt x="2061210" y="231140"/>
                  <a:pt x="2059940" y="228600"/>
                  <a:pt x="2056130" y="228600"/>
                </a:cubicBezTo>
                <a:cubicBezTo>
                  <a:pt x="2054860" y="228600"/>
                  <a:pt x="2052320" y="226060"/>
                  <a:pt x="2052320" y="224790"/>
                </a:cubicBezTo>
                <a:cubicBezTo>
                  <a:pt x="2051050" y="219710"/>
                  <a:pt x="2051050" y="215900"/>
                  <a:pt x="2051050" y="210820"/>
                </a:cubicBezTo>
                <a:cubicBezTo>
                  <a:pt x="2049780" y="205740"/>
                  <a:pt x="2047240" y="200660"/>
                  <a:pt x="2043430" y="198120"/>
                </a:cubicBezTo>
                <a:cubicBezTo>
                  <a:pt x="2037080" y="194310"/>
                  <a:pt x="2032000" y="189230"/>
                  <a:pt x="2025650" y="185420"/>
                </a:cubicBezTo>
                <a:cubicBezTo>
                  <a:pt x="2024380" y="184150"/>
                  <a:pt x="2021840" y="182880"/>
                  <a:pt x="2019300" y="182880"/>
                </a:cubicBezTo>
                <a:cubicBezTo>
                  <a:pt x="2015490" y="181610"/>
                  <a:pt x="2011680" y="180340"/>
                  <a:pt x="2007870" y="180340"/>
                </a:cubicBezTo>
                <a:cubicBezTo>
                  <a:pt x="2004060" y="180340"/>
                  <a:pt x="1998980" y="180340"/>
                  <a:pt x="1995170" y="182880"/>
                </a:cubicBezTo>
                <a:cubicBezTo>
                  <a:pt x="1987550" y="186690"/>
                  <a:pt x="1981200" y="181610"/>
                  <a:pt x="1974850" y="181610"/>
                </a:cubicBezTo>
                <a:cubicBezTo>
                  <a:pt x="1968500" y="180340"/>
                  <a:pt x="1962150" y="177800"/>
                  <a:pt x="1957070" y="176530"/>
                </a:cubicBezTo>
                <a:lnTo>
                  <a:pt x="1940560" y="176530"/>
                </a:lnTo>
                <a:cubicBezTo>
                  <a:pt x="1926590" y="179070"/>
                  <a:pt x="1915160" y="171450"/>
                  <a:pt x="1901190" y="170180"/>
                </a:cubicBezTo>
                <a:cubicBezTo>
                  <a:pt x="1897380" y="170180"/>
                  <a:pt x="1893570" y="166370"/>
                  <a:pt x="1889760" y="163830"/>
                </a:cubicBezTo>
                <a:cubicBezTo>
                  <a:pt x="1887220" y="161290"/>
                  <a:pt x="1884680" y="161290"/>
                  <a:pt x="1880870" y="162560"/>
                </a:cubicBezTo>
                <a:cubicBezTo>
                  <a:pt x="1875790" y="163830"/>
                  <a:pt x="1870710" y="162560"/>
                  <a:pt x="1865630" y="163830"/>
                </a:cubicBezTo>
                <a:cubicBezTo>
                  <a:pt x="1858010" y="166370"/>
                  <a:pt x="1851660" y="160020"/>
                  <a:pt x="1844040" y="160020"/>
                </a:cubicBezTo>
                <a:cubicBezTo>
                  <a:pt x="1837690" y="161290"/>
                  <a:pt x="1831340" y="161290"/>
                  <a:pt x="1824990" y="162560"/>
                </a:cubicBezTo>
                <a:lnTo>
                  <a:pt x="1809750" y="166370"/>
                </a:lnTo>
                <a:cubicBezTo>
                  <a:pt x="1799590" y="171450"/>
                  <a:pt x="1791970" y="165100"/>
                  <a:pt x="1783080" y="162560"/>
                </a:cubicBezTo>
                <a:cubicBezTo>
                  <a:pt x="1776730" y="161290"/>
                  <a:pt x="1772920" y="158750"/>
                  <a:pt x="1767840" y="154940"/>
                </a:cubicBezTo>
                <a:cubicBezTo>
                  <a:pt x="1762760" y="151130"/>
                  <a:pt x="1757680" y="154940"/>
                  <a:pt x="1753870" y="154940"/>
                </a:cubicBezTo>
                <a:cubicBezTo>
                  <a:pt x="1750060" y="154940"/>
                  <a:pt x="1747520" y="158750"/>
                  <a:pt x="1744980" y="160020"/>
                </a:cubicBezTo>
                <a:cubicBezTo>
                  <a:pt x="1741170" y="161290"/>
                  <a:pt x="1737360" y="161290"/>
                  <a:pt x="1733550" y="161290"/>
                </a:cubicBezTo>
                <a:cubicBezTo>
                  <a:pt x="1729740" y="161290"/>
                  <a:pt x="1724660" y="160020"/>
                  <a:pt x="1720850" y="161290"/>
                </a:cubicBezTo>
                <a:cubicBezTo>
                  <a:pt x="1714500" y="163830"/>
                  <a:pt x="1709420" y="167640"/>
                  <a:pt x="1704340" y="170180"/>
                </a:cubicBezTo>
                <a:cubicBezTo>
                  <a:pt x="1703070" y="171450"/>
                  <a:pt x="1701800" y="172720"/>
                  <a:pt x="1700530" y="172720"/>
                </a:cubicBezTo>
                <a:cubicBezTo>
                  <a:pt x="1691640" y="177800"/>
                  <a:pt x="1681480" y="179070"/>
                  <a:pt x="1670050" y="179070"/>
                </a:cubicBezTo>
                <a:cubicBezTo>
                  <a:pt x="1663700" y="179070"/>
                  <a:pt x="1657350" y="179070"/>
                  <a:pt x="1651000" y="177800"/>
                </a:cubicBezTo>
                <a:cubicBezTo>
                  <a:pt x="1647190" y="177800"/>
                  <a:pt x="1644650" y="173990"/>
                  <a:pt x="1642110" y="173990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0"/>
                  <a:pt x="1612900" y="173990"/>
                </a:cubicBezTo>
                <a:cubicBezTo>
                  <a:pt x="1607820" y="176530"/>
                  <a:pt x="1602740" y="180340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0"/>
                </a:cubicBezTo>
                <a:cubicBezTo>
                  <a:pt x="1537970" y="193040"/>
                  <a:pt x="1530350" y="196850"/>
                  <a:pt x="1522730" y="199390"/>
                </a:cubicBezTo>
                <a:cubicBezTo>
                  <a:pt x="1520190" y="200660"/>
                  <a:pt x="1517650" y="199390"/>
                  <a:pt x="1515110" y="198120"/>
                </a:cubicBezTo>
                <a:cubicBezTo>
                  <a:pt x="1511300" y="196850"/>
                  <a:pt x="1508760" y="196850"/>
                  <a:pt x="1506220" y="199390"/>
                </a:cubicBezTo>
                <a:cubicBezTo>
                  <a:pt x="1504950" y="200660"/>
                  <a:pt x="1503680" y="200660"/>
                  <a:pt x="1502410" y="200660"/>
                </a:cubicBezTo>
                <a:cubicBezTo>
                  <a:pt x="1498600" y="201930"/>
                  <a:pt x="1494790" y="201930"/>
                  <a:pt x="1492250" y="203200"/>
                </a:cubicBezTo>
                <a:cubicBezTo>
                  <a:pt x="1487170" y="207010"/>
                  <a:pt x="1482090" y="205740"/>
                  <a:pt x="1477010" y="208280"/>
                </a:cubicBezTo>
                <a:cubicBezTo>
                  <a:pt x="1471930" y="210820"/>
                  <a:pt x="1466850" y="210820"/>
                  <a:pt x="1463040" y="214630"/>
                </a:cubicBezTo>
                <a:cubicBezTo>
                  <a:pt x="1461770" y="215900"/>
                  <a:pt x="1459230" y="215900"/>
                  <a:pt x="1456690" y="215900"/>
                </a:cubicBezTo>
                <a:cubicBezTo>
                  <a:pt x="1450340" y="217170"/>
                  <a:pt x="1445260" y="220980"/>
                  <a:pt x="1441450" y="226060"/>
                </a:cubicBezTo>
                <a:cubicBezTo>
                  <a:pt x="1436370" y="231140"/>
                  <a:pt x="1431290" y="234950"/>
                  <a:pt x="1426210" y="238760"/>
                </a:cubicBezTo>
                <a:cubicBezTo>
                  <a:pt x="1424940" y="240030"/>
                  <a:pt x="1421130" y="240030"/>
                  <a:pt x="1419860" y="240030"/>
                </a:cubicBezTo>
                <a:cubicBezTo>
                  <a:pt x="1414780" y="240030"/>
                  <a:pt x="1409700" y="238760"/>
                  <a:pt x="1405890" y="237490"/>
                </a:cubicBezTo>
                <a:cubicBezTo>
                  <a:pt x="1403350" y="237490"/>
                  <a:pt x="1402080" y="236220"/>
                  <a:pt x="1399540" y="236220"/>
                </a:cubicBezTo>
                <a:cubicBezTo>
                  <a:pt x="1391920" y="240030"/>
                  <a:pt x="1383030" y="237490"/>
                  <a:pt x="1375410" y="237490"/>
                </a:cubicBezTo>
                <a:cubicBezTo>
                  <a:pt x="1374140" y="237490"/>
                  <a:pt x="1371600" y="236220"/>
                  <a:pt x="1370330" y="234950"/>
                </a:cubicBezTo>
                <a:cubicBezTo>
                  <a:pt x="1365250" y="231140"/>
                  <a:pt x="1360170" y="231140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0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0" y="215900"/>
                  <a:pt x="1240790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0"/>
                  <a:pt x="1169670" y="224790"/>
                </a:cubicBezTo>
                <a:lnTo>
                  <a:pt x="1163320" y="224790"/>
                </a:lnTo>
                <a:cubicBezTo>
                  <a:pt x="1155700" y="226060"/>
                  <a:pt x="1151890" y="219710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0" y="205740"/>
                  <a:pt x="1097280" y="200660"/>
                  <a:pt x="1090930" y="195580"/>
                </a:cubicBezTo>
                <a:cubicBezTo>
                  <a:pt x="1087120" y="193040"/>
                  <a:pt x="1082040" y="190500"/>
                  <a:pt x="1078230" y="189230"/>
                </a:cubicBezTo>
                <a:cubicBezTo>
                  <a:pt x="1073150" y="186690"/>
                  <a:pt x="1066800" y="185420"/>
                  <a:pt x="1064260" y="179070"/>
                </a:cubicBezTo>
                <a:cubicBezTo>
                  <a:pt x="1062990" y="176530"/>
                  <a:pt x="1060450" y="176530"/>
                  <a:pt x="1059180" y="173990"/>
                </a:cubicBezTo>
                <a:cubicBezTo>
                  <a:pt x="1057910" y="171450"/>
                  <a:pt x="1056640" y="168910"/>
                  <a:pt x="1056640" y="167640"/>
                </a:cubicBezTo>
                <a:cubicBezTo>
                  <a:pt x="1056640" y="165100"/>
                  <a:pt x="1057910" y="162560"/>
                  <a:pt x="1059180" y="160020"/>
                </a:cubicBezTo>
                <a:cubicBezTo>
                  <a:pt x="1060450" y="156210"/>
                  <a:pt x="1057910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0" y="114300"/>
                  <a:pt x="1023620" y="111760"/>
                  <a:pt x="1019810" y="109220"/>
                </a:cubicBezTo>
                <a:cubicBezTo>
                  <a:pt x="1010920" y="105410"/>
                  <a:pt x="1002030" y="101600"/>
                  <a:pt x="993140" y="96520"/>
                </a:cubicBezTo>
                <a:cubicBezTo>
                  <a:pt x="993140" y="106680"/>
                  <a:pt x="990600" y="104140"/>
                  <a:pt x="989330" y="101600"/>
                </a:cubicBezTo>
                <a:cubicBezTo>
                  <a:pt x="989330" y="97790"/>
                  <a:pt x="986790" y="96520"/>
                  <a:pt x="982980" y="96520"/>
                </a:cubicBezTo>
                <a:cubicBezTo>
                  <a:pt x="982980" y="96520"/>
                  <a:pt x="981710" y="96520"/>
                  <a:pt x="981710" y="95250"/>
                </a:cubicBezTo>
                <a:cubicBezTo>
                  <a:pt x="980440" y="87630"/>
                  <a:pt x="974090" y="90170"/>
                  <a:pt x="970280" y="88900"/>
                </a:cubicBezTo>
                <a:cubicBezTo>
                  <a:pt x="967740" y="87630"/>
                  <a:pt x="965200" y="86360"/>
                  <a:pt x="962660" y="87630"/>
                </a:cubicBezTo>
                <a:cubicBezTo>
                  <a:pt x="957580" y="88900"/>
                  <a:pt x="953770" y="85090"/>
                  <a:pt x="948690" y="83820"/>
                </a:cubicBezTo>
                <a:cubicBezTo>
                  <a:pt x="947420" y="83820"/>
                  <a:pt x="946150" y="83820"/>
                  <a:pt x="944880" y="85090"/>
                </a:cubicBezTo>
                <a:cubicBezTo>
                  <a:pt x="942340" y="87630"/>
                  <a:pt x="939800" y="87630"/>
                  <a:pt x="935990" y="85090"/>
                </a:cubicBezTo>
                <a:cubicBezTo>
                  <a:pt x="930910" y="81280"/>
                  <a:pt x="925830" y="81280"/>
                  <a:pt x="919480" y="83820"/>
                </a:cubicBezTo>
                <a:cubicBezTo>
                  <a:pt x="916940" y="85090"/>
                  <a:pt x="914400" y="85090"/>
                  <a:pt x="911860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0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0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15" r="-16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61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6" name="Google Shape;1036;p61"/>
          <p:cNvSpPr txBox="1"/>
          <p:nvPr/>
        </p:nvSpPr>
        <p:spPr>
          <a:xfrm>
            <a:off x="1531425" y="2000262"/>
            <a:ext cx="888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Historian</a:t>
            </a:r>
            <a:endParaRPr/>
          </a:p>
        </p:txBody>
      </p:sp>
      <p:sp>
        <p:nvSpPr>
          <p:cNvPr id="1037" name="Google Shape;1037;p61"/>
          <p:cNvSpPr txBox="1"/>
          <p:nvPr/>
        </p:nvSpPr>
        <p:spPr>
          <a:xfrm>
            <a:off x="3382270" y="3001968"/>
            <a:ext cx="5179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Kannan Huynh</a:t>
            </a:r>
            <a:endParaRPr/>
          </a:p>
        </p:txBody>
      </p:sp>
      <p:sp>
        <p:nvSpPr>
          <p:cNvPr id="1038" name="Google Shape;1038;p61"/>
          <p:cNvSpPr txBox="1"/>
          <p:nvPr/>
        </p:nvSpPr>
        <p:spPr>
          <a:xfrm>
            <a:off x="1028700" y="3788300"/>
            <a:ext cx="9233400" cy="5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uhpops.historian@gmail.com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406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W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ednesday, 10:30AM - 11:30AM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8" name="Google Shape;168;p17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0" name="Google Shape;170;p17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" name="Google Shape;171;p17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17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" name="Google Shape;173;p17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17"/>
          <p:cNvSpPr txBox="1"/>
          <p:nvPr/>
        </p:nvSpPr>
        <p:spPr>
          <a:xfrm>
            <a:off x="1037700" y="2145595"/>
            <a:ext cx="11779200" cy="53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Update events and officer information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Order POPS member shirts and officer polos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Maintain professional communication with important contacts (admissions representatives, faculty, and doctors)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Check the POPS mailbox at the Student Organization Center in Student Center North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11502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5"/>
              <a:buFont typeface="Cormorant Garamond Medium"/>
              <a:buChar char="•"/>
            </a:pP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Maintain the </a:t>
            </a:r>
            <a:r>
              <a:rPr lang="en-US" sz="2885" i="0" u="none" strike="noStrike" cap="none">
                <a:solidFill>
                  <a:srgbClr val="BF6565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uhpops.president@gmail.com</a:t>
            </a: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&amp; </a:t>
            </a:r>
            <a:r>
              <a:rPr lang="en-US" sz="2885" i="0" u="none" strike="noStrike" cap="none">
                <a:solidFill>
                  <a:srgbClr val="BF6565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uhpops@gmail.com </a:t>
            </a:r>
            <a:r>
              <a:rPr lang="en-US" sz="2885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emails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85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62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48" name="Google Shape;1048;p62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62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0" name="Google Shape;1050;p62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1" name="Google Shape;1051;p62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2" name="Google Shape;1052;p62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3" name="Google Shape;1053;p62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4" name="Google Shape;1054;p62"/>
          <p:cNvSpPr/>
          <p:nvPr/>
        </p:nvSpPr>
        <p:spPr>
          <a:xfrm>
            <a:off x="16462273" y="83742"/>
            <a:ext cx="1594054" cy="1594054"/>
          </a:xfrm>
          <a:custGeom>
            <a:avLst/>
            <a:gdLst/>
            <a:ahLst/>
            <a:cxnLst/>
            <a:rect l="l" t="t" r="r" b="b"/>
            <a:pathLst>
              <a:path w="1594054" h="1594054" extrusionOk="0">
                <a:moveTo>
                  <a:pt x="0" y="0"/>
                </a:moveTo>
                <a:lnTo>
                  <a:pt x="1594054" y="0"/>
                </a:lnTo>
                <a:lnTo>
                  <a:pt x="1594054" y="1594055"/>
                </a:lnTo>
                <a:lnTo>
                  <a:pt x="0" y="1594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5" name="Google Shape;1055;p62"/>
          <p:cNvSpPr txBox="1"/>
          <p:nvPr/>
        </p:nvSpPr>
        <p:spPr>
          <a:xfrm>
            <a:off x="1037700" y="2240850"/>
            <a:ext cx="12250200" cy="3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8289" marR="0" lvl="1" indent="-4141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Document and take photos and videos for events, meetings, trips, and more.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89" marR="0" lvl="1" indent="-4141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Maintain social media.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89" marR="0" lvl="1" indent="-4141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Plan End of the Year Banquet with Internal Relations and Public</a:t>
            </a:r>
            <a:r>
              <a:rPr lang="en-US" sz="38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Relations</a:t>
            </a:r>
            <a:r>
              <a:rPr lang="en-US" sz="38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chairs.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056" name="Google Shape;1056;p62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63"/>
          <p:cNvGrpSpPr/>
          <p:nvPr/>
        </p:nvGrpSpPr>
        <p:grpSpPr>
          <a:xfrm>
            <a:off x="8749093" y="-2058476"/>
            <a:ext cx="12313309" cy="14404334"/>
            <a:chOff x="369" y="511"/>
            <a:chExt cx="16417746" cy="19205779"/>
          </a:xfrm>
        </p:grpSpPr>
        <p:sp>
          <p:nvSpPr>
            <p:cNvPr id="1062" name="Google Shape;1062;p63"/>
            <p:cNvSpPr/>
            <p:nvPr/>
          </p:nvSpPr>
          <p:spPr>
            <a:xfrm rot="3661317">
              <a:off x="3396455" y="8105561"/>
              <a:ext cx="5479076" cy="5160565"/>
            </a:xfrm>
            <a:custGeom>
              <a:avLst/>
              <a:gdLst/>
              <a:ahLst/>
              <a:cxnLst/>
              <a:rect l="l" t="t" r="r" b="b"/>
              <a:pathLst>
                <a:path w="5479076" h="5160565" extrusionOk="0">
                  <a:moveTo>
                    <a:pt x="0" y="0"/>
                  </a:moveTo>
                  <a:lnTo>
                    <a:pt x="5479076" y="0"/>
                  </a:lnTo>
                  <a:lnTo>
                    <a:pt x="5479076" y="5160565"/>
                  </a:lnTo>
                  <a:lnTo>
                    <a:pt x="0" y="51605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63" name="Google Shape;1063;p63"/>
            <p:cNvSpPr/>
            <p:nvPr/>
          </p:nvSpPr>
          <p:spPr>
            <a:xfrm>
              <a:off x="6787099" y="8361190"/>
              <a:ext cx="6159595" cy="6074900"/>
            </a:xfrm>
            <a:custGeom>
              <a:avLst/>
              <a:gdLst/>
              <a:ahLst/>
              <a:cxnLst/>
              <a:rect l="l" t="t" r="r" b="b"/>
              <a:pathLst>
                <a:path w="6159595" h="6074900" extrusionOk="0">
                  <a:moveTo>
                    <a:pt x="0" y="0"/>
                  </a:moveTo>
                  <a:lnTo>
                    <a:pt x="6159595" y="0"/>
                  </a:lnTo>
                  <a:lnTo>
                    <a:pt x="6159595" y="6074901"/>
                  </a:lnTo>
                  <a:lnTo>
                    <a:pt x="0" y="6074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64" name="Google Shape;1064;p63"/>
            <p:cNvSpPr/>
            <p:nvPr/>
          </p:nvSpPr>
          <p:spPr>
            <a:xfrm rot="399535">
              <a:off x="3782408" y="4299262"/>
              <a:ext cx="8853734" cy="5090897"/>
            </a:xfrm>
            <a:custGeom>
              <a:avLst/>
              <a:gdLst/>
              <a:ahLst/>
              <a:cxnLst/>
              <a:rect l="l" t="t" r="r" b="b"/>
              <a:pathLst>
                <a:path w="8853734" h="5090897" extrusionOk="0">
                  <a:moveTo>
                    <a:pt x="0" y="0"/>
                  </a:moveTo>
                  <a:lnTo>
                    <a:pt x="8853734" y="0"/>
                  </a:lnTo>
                  <a:lnTo>
                    <a:pt x="8853734" y="5090897"/>
                  </a:lnTo>
                  <a:lnTo>
                    <a:pt x="0" y="50908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65" name="Google Shape;1065;p63"/>
            <p:cNvSpPr/>
            <p:nvPr/>
          </p:nvSpPr>
          <p:spPr>
            <a:xfrm rot="-4003971">
              <a:off x="723803" y="3418551"/>
              <a:ext cx="14970878" cy="11433847"/>
            </a:xfrm>
            <a:custGeom>
              <a:avLst/>
              <a:gdLst/>
              <a:ahLst/>
              <a:cxnLst/>
              <a:rect l="l" t="t" r="r" b="b"/>
              <a:pathLst>
                <a:path w="18840830" h="14389482" extrusionOk="0">
                  <a:moveTo>
                    <a:pt x="12073382" y="0"/>
                  </a:moveTo>
                  <a:cubicBezTo>
                    <a:pt x="8549767" y="0"/>
                    <a:pt x="1224661" y="3170555"/>
                    <a:pt x="1169416" y="3310509"/>
                  </a:cubicBezTo>
                  <a:cubicBezTo>
                    <a:pt x="0" y="6267831"/>
                    <a:pt x="344297" y="11219688"/>
                    <a:pt x="2603881" y="13749402"/>
                  </a:cubicBezTo>
                  <a:cubicBezTo>
                    <a:pt x="3005963" y="14199616"/>
                    <a:pt x="3709162" y="14389482"/>
                    <a:pt x="4599305" y="14389482"/>
                  </a:cubicBezTo>
                  <a:cubicBezTo>
                    <a:pt x="8710041" y="14389482"/>
                    <a:pt x="16814419" y="10337420"/>
                    <a:pt x="17728819" y="9151621"/>
                  </a:cubicBezTo>
                  <a:cubicBezTo>
                    <a:pt x="18840830" y="7707377"/>
                    <a:pt x="15917926" y="967487"/>
                    <a:pt x="13074269" y="120524"/>
                  </a:cubicBezTo>
                  <a:cubicBezTo>
                    <a:pt x="12794996" y="37338"/>
                    <a:pt x="12456414" y="0"/>
                    <a:pt x="12073382" y="0"/>
                  </a:cubicBezTo>
                  <a:close/>
                </a:path>
              </a:pathLst>
            </a:custGeom>
            <a:solidFill>
              <a:srgbClr val="E6B8AF">
                <a:alpha val="2509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63"/>
            <p:cNvSpPr/>
            <p:nvPr/>
          </p:nvSpPr>
          <p:spPr>
            <a:xfrm>
              <a:off x="2002676" y="3043577"/>
              <a:ext cx="11341299" cy="16162713"/>
            </a:xfrm>
            <a:custGeom>
              <a:avLst/>
              <a:gdLst/>
              <a:ahLst/>
              <a:cxnLst/>
              <a:rect l="l" t="t" r="r" b="b"/>
              <a:pathLst>
                <a:path w="11341299" h="16162713" extrusionOk="0">
                  <a:moveTo>
                    <a:pt x="0" y="0"/>
                  </a:moveTo>
                  <a:lnTo>
                    <a:pt x="11341299" y="0"/>
                  </a:lnTo>
                  <a:lnTo>
                    <a:pt x="11341299" y="16162713"/>
                  </a:lnTo>
                  <a:lnTo>
                    <a:pt x="0" y="161627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067" name="Google Shape;1067;p63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8" name="Google Shape;1068;p63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9" name="Google Shape;1069;p63"/>
          <p:cNvSpPr txBox="1"/>
          <p:nvPr/>
        </p:nvSpPr>
        <p:spPr>
          <a:xfrm>
            <a:off x="498442" y="2335795"/>
            <a:ext cx="10491000" cy="57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3038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06414" marR="0" lvl="1" indent="-353207" algn="l" rtl="0">
              <a:lnSpc>
                <a:spcPct val="1630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71"/>
              <a:buFont typeface="Cormorant Garamond Medium"/>
              <a:buChar char="•"/>
            </a:pPr>
            <a:r>
              <a:rPr lang="en-US" sz="3271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For </a:t>
            </a:r>
            <a:r>
              <a:rPr lang="en-US" sz="3271" i="0" u="sng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photo</a:t>
            </a:r>
            <a:r>
              <a:rPr lang="en-US" sz="3271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points: email uhpops.historian@gmail.com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412828" marR="0" lvl="2" indent="-470942" algn="l" rtl="0">
              <a:lnSpc>
                <a:spcPct val="16303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71"/>
              <a:buFont typeface="Cormorant Garamond Medium"/>
              <a:buChar char="⚬"/>
            </a:pPr>
            <a:r>
              <a:rPr lang="en-US" sz="3271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 </a:t>
            </a:r>
            <a:r>
              <a:rPr lang="en-US" sz="3271" b="1">
                <a:latin typeface="Cormorant Garamond"/>
                <a:ea typeface="Cormorant Garamond"/>
                <a:cs typeface="Cormorant Garamond"/>
                <a:sym typeface="Cormorant Garamond"/>
              </a:rPr>
              <a:t>MUST</a:t>
            </a:r>
            <a:r>
              <a:rPr lang="en-US" sz="3271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Cc uhpops.volunteer@gmail.com</a:t>
            </a:r>
            <a:endParaRPr sz="3271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828800" marR="0" lvl="3" indent="-436308" algn="l" rtl="0">
              <a:lnSpc>
                <a:spcPct val="163038"/>
              </a:lnSpc>
              <a:spcBef>
                <a:spcPts val="0"/>
              </a:spcBef>
              <a:spcAft>
                <a:spcPts val="0"/>
              </a:spcAft>
              <a:buSzPts val="3271"/>
              <a:buFont typeface="Cormorant Garamond Medium"/>
              <a:buChar char="●"/>
            </a:pPr>
            <a:r>
              <a:rPr lang="en-US" sz="3271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This is so our Community Service Chair can record your hours for volunteering events.</a:t>
            </a:r>
            <a:endParaRPr sz="3271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3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71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1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Must be sent 24 hrs of the event (1 warning after 24 hrs)</a:t>
            </a:r>
            <a:endParaRPr sz="3271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63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71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Make sure they are unique!</a:t>
            </a:r>
            <a:endParaRPr sz="3271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070" name="Google Shape;1070;p63"/>
          <p:cNvSpPr/>
          <p:nvPr/>
        </p:nvSpPr>
        <p:spPr>
          <a:xfrm>
            <a:off x="14905773" y="1478702"/>
            <a:ext cx="3070530" cy="6305406"/>
          </a:xfrm>
          <a:custGeom>
            <a:avLst/>
            <a:gdLst/>
            <a:ahLst/>
            <a:cxnLst/>
            <a:rect l="l" t="t" r="r" b="b"/>
            <a:pathLst>
              <a:path w="2847340" h="5847080" extrusionOk="0">
                <a:moveTo>
                  <a:pt x="2847340" y="5847080"/>
                </a:moveTo>
                <a:lnTo>
                  <a:pt x="0" y="5847080"/>
                </a:lnTo>
                <a:lnTo>
                  <a:pt x="0" y="0"/>
                </a:lnTo>
                <a:lnTo>
                  <a:pt x="1280160" y="0"/>
                </a:lnTo>
                <a:cubicBezTo>
                  <a:pt x="2146300" y="0"/>
                  <a:pt x="2847340" y="702310"/>
                  <a:pt x="2847340" y="1567180"/>
                </a:cubicBezTo>
                <a:lnTo>
                  <a:pt x="2847340" y="584708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7752" r="-7752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63"/>
          <p:cNvSpPr/>
          <p:nvPr/>
        </p:nvSpPr>
        <p:spPr>
          <a:xfrm>
            <a:off x="12332198" y="1478702"/>
            <a:ext cx="2882932" cy="288293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61765" y="0"/>
                </a:moveTo>
                <a:lnTo>
                  <a:pt x="751035" y="0"/>
                </a:lnTo>
                <a:cubicBezTo>
                  <a:pt x="785147" y="0"/>
                  <a:pt x="812800" y="27653"/>
                  <a:pt x="812800" y="61765"/>
                </a:cubicBezTo>
                <a:lnTo>
                  <a:pt x="812800" y="751035"/>
                </a:lnTo>
                <a:cubicBezTo>
                  <a:pt x="812800" y="785147"/>
                  <a:pt x="785147" y="812800"/>
                  <a:pt x="751035" y="812800"/>
                </a:cubicBezTo>
                <a:lnTo>
                  <a:pt x="61765" y="812800"/>
                </a:lnTo>
                <a:cubicBezTo>
                  <a:pt x="27653" y="812800"/>
                  <a:pt x="0" y="785147"/>
                  <a:pt x="0" y="751035"/>
                </a:cubicBezTo>
                <a:lnTo>
                  <a:pt x="0" y="61765"/>
                </a:lnTo>
                <a:cubicBezTo>
                  <a:pt x="0" y="27653"/>
                  <a:pt x="27653" y="0"/>
                  <a:pt x="61765" y="0"/>
                </a:cubicBez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6664" r="-1666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63"/>
          <p:cNvSpPr txBox="1"/>
          <p:nvPr/>
        </p:nvSpPr>
        <p:spPr>
          <a:xfrm>
            <a:off x="0" y="1015725"/>
            <a:ext cx="8618948" cy="12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How to Earn Points</a:t>
            </a:r>
            <a:endParaRPr/>
          </a:p>
        </p:txBody>
      </p:sp>
      <p:sp>
        <p:nvSpPr>
          <p:cNvPr id="1073" name="Google Shape;1073;p63"/>
          <p:cNvSpPr/>
          <p:nvPr/>
        </p:nvSpPr>
        <p:spPr>
          <a:xfrm>
            <a:off x="11648403" y="3836606"/>
            <a:ext cx="3690357" cy="4132509"/>
          </a:xfrm>
          <a:custGeom>
            <a:avLst/>
            <a:gdLst/>
            <a:ahLst/>
            <a:cxnLst/>
            <a:rect l="l" t="t" r="r" b="b"/>
            <a:pathLst>
              <a:path w="6274054" h="7025767" extrusionOk="0">
                <a:moveTo>
                  <a:pt x="6045073" y="6923913"/>
                </a:moveTo>
                <a:cubicBezTo>
                  <a:pt x="4541393" y="6946011"/>
                  <a:pt x="2941320" y="6924929"/>
                  <a:pt x="1445641" y="6933946"/>
                </a:cubicBezTo>
                <a:cubicBezTo>
                  <a:pt x="1132586" y="6926707"/>
                  <a:pt x="794131" y="6947408"/>
                  <a:pt x="467741" y="6934708"/>
                </a:cubicBezTo>
                <a:cubicBezTo>
                  <a:pt x="394335" y="6926961"/>
                  <a:pt x="0" y="7025767"/>
                  <a:pt x="252984" y="6679565"/>
                </a:cubicBezTo>
                <a:cubicBezTo>
                  <a:pt x="343789" y="6624066"/>
                  <a:pt x="240284" y="6527927"/>
                  <a:pt x="271145" y="6440297"/>
                </a:cubicBezTo>
                <a:cubicBezTo>
                  <a:pt x="385064" y="6325997"/>
                  <a:pt x="253365" y="6154420"/>
                  <a:pt x="180086" y="5980684"/>
                </a:cubicBezTo>
                <a:cubicBezTo>
                  <a:pt x="173990" y="5836285"/>
                  <a:pt x="293243" y="5720080"/>
                  <a:pt x="219710" y="5566283"/>
                </a:cubicBezTo>
                <a:cubicBezTo>
                  <a:pt x="226441" y="5493258"/>
                  <a:pt x="222504" y="5364861"/>
                  <a:pt x="154813" y="5303520"/>
                </a:cubicBezTo>
                <a:cubicBezTo>
                  <a:pt x="60960" y="5252847"/>
                  <a:pt x="270002" y="5097907"/>
                  <a:pt x="241554" y="4958969"/>
                </a:cubicBezTo>
                <a:cubicBezTo>
                  <a:pt x="249936" y="4830953"/>
                  <a:pt x="239776" y="4682617"/>
                  <a:pt x="214249" y="4531233"/>
                </a:cubicBezTo>
                <a:cubicBezTo>
                  <a:pt x="220726" y="4479290"/>
                  <a:pt x="249301" y="4431538"/>
                  <a:pt x="237998" y="4381627"/>
                </a:cubicBezTo>
                <a:cubicBezTo>
                  <a:pt x="241808" y="4308856"/>
                  <a:pt x="334137" y="4236085"/>
                  <a:pt x="266065" y="4175125"/>
                </a:cubicBezTo>
                <a:cubicBezTo>
                  <a:pt x="254254" y="4164838"/>
                  <a:pt x="267970" y="4147439"/>
                  <a:pt x="282829" y="4128770"/>
                </a:cubicBezTo>
                <a:cubicBezTo>
                  <a:pt x="272288" y="4119118"/>
                  <a:pt x="185801" y="3975735"/>
                  <a:pt x="223901" y="3916807"/>
                </a:cubicBezTo>
                <a:cubicBezTo>
                  <a:pt x="221742" y="3853180"/>
                  <a:pt x="297942" y="3860546"/>
                  <a:pt x="224155" y="3721735"/>
                </a:cubicBezTo>
                <a:cubicBezTo>
                  <a:pt x="175133" y="3708019"/>
                  <a:pt x="331470" y="3537712"/>
                  <a:pt x="398399" y="3410585"/>
                </a:cubicBezTo>
                <a:cubicBezTo>
                  <a:pt x="378841" y="3338195"/>
                  <a:pt x="428498" y="3276092"/>
                  <a:pt x="449453" y="3202940"/>
                </a:cubicBezTo>
                <a:cubicBezTo>
                  <a:pt x="471805" y="3096514"/>
                  <a:pt x="449199" y="3031236"/>
                  <a:pt x="565150" y="2936113"/>
                </a:cubicBezTo>
                <a:cubicBezTo>
                  <a:pt x="599186" y="2862453"/>
                  <a:pt x="512953" y="2778633"/>
                  <a:pt x="556133" y="2666238"/>
                </a:cubicBezTo>
                <a:cubicBezTo>
                  <a:pt x="537337" y="2651125"/>
                  <a:pt x="590296" y="2634107"/>
                  <a:pt x="556260" y="2608453"/>
                </a:cubicBezTo>
                <a:cubicBezTo>
                  <a:pt x="541147" y="2588133"/>
                  <a:pt x="510794" y="2592324"/>
                  <a:pt x="540258" y="2549906"/>
                </a:cubicBezTo>
                <a:cubicBezTo>
                  <a:pt x="529717" y="2532888"/>
                  <a:pt x="574294" y="2410587"/>
                  <a:pt x="550672" y="2322068"/>
                </a:cubicBezTo>
                <a:cubicBezTo>
                  <a:pt x="546608" y="2311400"/>
                  <a:pt x="613410" y="2273427"/>
                  <a:pt x="586867" y="2247265"/>
                </a:cubicBezTo>
                <a:cubicBezTo>
                  <a:pt x="616839" y="2186432"/>
                  <a:pt x="518795" y="2149983"/>
                  <a:pt x="601853" y="2010791"/>
                </a:cubicBezTo>
                <a:cubicBezTo>
                  <a:pt x="553847" y="1976120"/>
                  <a:pt x="571500" y="1934718"/>
                  <a:pt x="567309" y="1894078"/>
                </a:cubicBezTo>
                <a:cubicBezTo>
                  <a:pt x="623316" y="1828038"/>
                  <a:pt x="645541" y="1689481"/>
                  <a:pt x="770382" y="1441196"/>
                </a:cubicBezTo>
                <a:cubicBezTo>
                  <a:pt x="836422" y="1354836"/>
                  <a:pt x="828294" y="1225042"/>
                  <a:pt x="912749" y="1005078"/>
                </a:cubicBezTo>
                <a:cubicBezTo>
                  <a:pt x="886714" y="977011"/>
                  <a:pt x="1022477" y="986790"/>
                  <a:pt x="1114298" y="806831"/>
                </a:cubicBezTo>
                <a:cubicBezTo>
                  <a:pt x="1098804" y="738886"/>
                  <a:pt x="1201293" y="676021"/>
                  <a:pt x="1157986" y="599567"/>
                </a:cubicBezTo>
                <a:cubicBezTo>
                  <a:pt x="1570228" y="609219"/>
                  <a:pt x="2071116" y="598805"/>
                  <a:pt x="2572766" y="601599"/>
                </a:cubicBezTo>
                <a:cubicBezTo>
                  <a:pt x="3586988" y="605282"/>
                  <a:pt x="4528185" y="602742"/>
                  <a:pt x="5528818" y="601853"/>
                </a:cubicBezTo>
                <a:cubicBezTo>
                  <a:pt x="6274054" y="693420"/>
                  <a:pt x="6000750" y="0"/>
                  <a:pt x="6063869" y="2884424"/>
                </a:cubicBezTo>
                <a:cubicBezTo>
                  <a:pt x="6029833" y="4200398"/>
                  <a:pt x="6083554" y="5679694"/>
                  <a:pt x="6045073" y="6923913"/>
                </a:cubicBez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t="-12269" b="-12268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64"/>
          <p:cNvGrpSpPr/>
          <p:nvPr/>
        </p:nvGrpSpPr>
        <p:grpSpPr>
          <a:xfrm>
            <a:off x="6167932" y="-3580826"/>
            <a:ext cx="15318014" cy="17919292"/>
            <a:chOff x="460" y="636"/>
            <a:chExt cx="20424018" cy="23892389"/>
          </a:xfrm>
        </p:grpSpPr>
        <p:sp>
          <p:nvSpPr>
            <p:cNvPr id="1079" name="Google Shape;1079;p64"/>
            <p:cNvSpPr/>
            <p:nvPr/>
          </p:nvSpPr>
          <p:spPr>
            <a:xfrm rot="3661317">
              <a:off x="4225260" y="10083487"/>
              <a:ext cx="6816085" cy="6419850"/>
            </a:xfrm>
            <a:custGeom>
              <a:avLst/>
              <a:gdLst/>
              <a:ahLst/>
              <a:cxnLst/>
              <a:rect l="l" t="t" r="r" b="b"/>
              <a:pathLst>
                <a:path w="6816085" h="6419850" extrusionOk="0">
                  <a:moveTo>
                    <a:pt x="0" y="0"/>
                  </a:moveTo>
                  <a:lnTo>
                    <a:pt x="6816086" y="0"/>
                  </a:lnTo>
                  <a:lnTo>
                    <a:pt x="6816086" y="6419850"/>
                  </a:lnTo>
                  <a:lnTo>
                    <a:pt x="0" y="64198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80" name="Google Shape;1080;p64"/>
            <p:cNvSpPr/>
            <p:nvPr/>
          </p:nvSpPr>
          <p:spPr>
            <a:xfrm>
              <a:off x="8443293" y="10401495"/>
              <a:ext cx="7662664" cy="7557303"/>
            </a:xfrm>
            <a:custGeom>
              <a:avLst/>
              <a:gdLst/>
              <a:ahLst/>
              <a:cxnLst/>
              <a:rect l="l" t="t" r="r" b="b"/>
              <a:pathLst>
                <a:path w="7662664" h="7557303" extrusionOk="0">
                  <a:moveTo>
                    <a:pt x="0" y="0"/>
                  </a:moveTo>
                  <a:lnTo>
                    <a:pt x="7662664" y="0"/>
                  </a:lnTo>
                  <a:lnTo>
                    <a:pt x="7662664" y="7557303"/>
                  </a:lnTo>
                  <a:lnTo>
                    <a:pt x="0" y="7557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81" name="Google Shape;1081;p64"/>
            <p:cNvSpPr/>
            <p:nvPr/>
          </p:nvSpPr>
          <p:spPr>
            <a:xfrm rot="399535">
              <a:off x="4705394" y="5348371"/>
              <a:ext cx="11014230" cy="6333182"/>
            </a:xfrm>
            <a:custGeom>
              <a:avLst/>
              <a:gdLst/>
              <a:ahLst/>
              <a:cxnLst/>
              <a:rect l="l" t="t" r="r" b="b"/>
              <a:pathLst>
                <a:path w="11014230" h="6333182" extrusionOk="0">
                  <a:moveTo>
                    <a:pt x="0" y="0"/>
                  </a:moveTo>
                  <a:lnTo>
                    <a:pt x="11014230" y="0"/>
                  </a:lnTo>
                  <a:lnTo>
                    <a:pt x="11014230" y="6333183"/>
                  </a:lnTo>
                  <a:lnTo>
                    <a:pt x="0" y="63331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82" name="Google Shape;1082;p64"/>
            <p:cNvSpPr/>
            <p:nvPr/>
          </p:nvSpPr>
          <p:spPr>
            <a:xfrm rot="-4003971">
              <a:off x="900427" y="4252748"/>
              <a:ext cx="18624085" cy="14223944"/>
            </a:xfrm>
            <a:custGeom>
              <a:avLst/>
              <a:gdLst/>
              <a:ahLst/>
              <a:cxnLst/>
              <a:rect l="l" t="t" r="r" b="b"/>
              <a:pathLst>
                <a:path w="18840830" h="14389482" extrusionOk="0">
                  <a:moveTo>
                    <a:pt x="12073382" y="0"/>
                  </a:moveTo>
                  <a:cubicBezTo>
                    <a:pt x="8549767" y="0"/>
                    <a:pt x="1224661" y="3170555"/>
                    <a:pt x="1169416" y="3310509"/>
                  </a:cubicBezTo>
                  <a:cubicBezTo>
                    <a:pt x="0" y="6267831"/>
                    <a:pt x="344297" y="11219688"/>
                    <a:pt x="2603881" y="13749402"/>
                  </a:cubicBezTo>
                  <a:cubicBezTo>
                    <a:pt x="3005963" y="14199616"/>
                    <a:pt x="3709162" y="14389482"/>
                    <a:pt x="4599305" y="14389482"/>
                  </a:cubicBezTo>
                  <a:cubicBezTo>
                    <a:pt x="8710041" y="14389482"/>
                    <a:pt x="16814419" y="10337420"/>
                    <a:pt x="17728819" y="9151621"/>
                  </a:cubicBezTo>
                  <a:cubicBezTo>
                    <a:pt x="18840830" y="7707377"/>
                    <a:pt x="15917926" y="967487"/>
                    <a:pt x="13074269" y="120524"/>
                  </a:cubicBezTo>
                  <a:cubicBezTo>
                    <a:pt x="12794996" y="37338"/>
                    <a:pt x="12456414" y="0"/>
                    <a:pt x="12073382" y="0"/>
                  </a:cubicBezTo>
                  <a:close/>
                </a:path>
              </a:pathLst>
            </a:custGeom>
            <a:solidFill>
              <a:srgbClr val="E6B8AF">
                <a:alpha val="2509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4"/>
            <p:cNvSpPr/>
            <p:nvPr/>
          </p:nvSpPr>
          <p:spPr>
            <a:xfrm>
              <a:off x="2491371" y="3786273"/>
              <a:ext cx="14108812" cy="20106752"/>
            </a:xfrm>
            <a:custGeom>
              <a:avLst/>
              <a:gdLst/>
              <a:ahLst/>
              <a:cxnLst/>
              <a:rect l="l" t="t" r="r" b="b"/>
              <a:pathLst>
                <a:path w="14108812" h="20106752" extrusionOk="0">
                  <a:moveTo>
                    <a:pt x="0" y="0"/>
                  </a:moveTo>
                  <a:lnTo>
                    <a:pt x="14108812" y="0"/>
                  </a:lnTo>
                  <a:lnTo>
                    <a:pt x="14108812" y="20106752"/>
                  </a:lnTo>
                  <a:lnTo>
                    <a:pt x="0" y="201067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084" name="Google Shape;1084;p64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85" name="Google Shape;1085;p64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86" name="Google Shape;1086;p64"/>
          <p:cNvSpPr/>
          <p:nvPr/>
        </p:nvSpPr>
        <p:spPr>
          <a:xfrm>
            <a:off x="10358517" y="1634850"/>
            <a:ext cx="6936903" cy="7170732"/>
          </a:xfrm>
          <a:custGeom>
            <a:avLst/>
            <a:gdLst/>
            <a:ahLst/>
            <a:cxnLst/>
            <a:rect l="l" t="t" r="r" b="b"/>
            <a:pathLst>
              <a:path w="6936903" h="7170732" extrusionOk="0">
                <a:moveTo>
                  <a:pt x="0" y="0"/>
                </a:moveTo>
                <a:lnTo>
                  <a:pt x="6936903" y="0"/>
                </a:lnTo>
                <a:lnTo>
                  <a:pt x="6936903" y="7170731"/>
                </a:lnTo>
                <a:lnTo>
                  <a:pt x="0" y="7170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87" name="Google Shape;1087;p64"/>
          <p:cNvSpPr txBox="1"/>
          <p:nvPr/>
        </p:nvSpPr>
        <p:spPr>
          <a:xfrm>
            <a:off x="498442" y="2572515"/>
            <a:ext cx="8300700" cy="5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34938" marR="0" lvl="1" indent="-417469" algn="l" rtl="0">
              <a:lnSpc>
                <a:spcPct val="163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66"/>
              <a:buFont typeface="Cormorant Garamond Medium"/>
              <a:buChar char="•"/>
            </a:pPr>
            <a:r>
              <a:rPr lang="en-US" sz="386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Enter your full name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34938" marR="0" lvl="1" indent="-417469" algn="l" rtl="0">
              <a:lnSpc>
                <a:spcPct val="163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66"/>
              <a:buFont typeface="Cormorant Garamond Medium"/>
              <a:buChar char="•"/>
            </a:pPr>
            <a:r>
              <a:rPr lang="en-US" sz="386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Event name and date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34938" marR="0" lvl="1" indent="-417469" algn="l" rtl="0">
              <a:lnSpc>
                <a:spcPct val="163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66"/>
              <a:buFont typeface="Cormorant Garamond Medium"/>
              <a:buChar char="•"/>
            </a:pPr>
            <a:r>
              <a:rPr lang="en-US" sz="386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Attach your own unique photos and videos</a:t>
            </a:r>
            <a:endParaRPr sz="3866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34938" marR="0" lvl="1" indent="-417532" algn="l" rtl="0">
              <a:lnSpc>
                <a:spcPct val="163036"/>
              </a:lnSpc>
              <a:spcBef>
                <a:spcPts val="0"/>
              </a:spcBef>
              <a:spcAft>
                <a:spcPts val="0"/>
              </a:spcAft>
              <a:buSzPts val="3867"/>
              <a:buFont typeface="Cormorant Garamond Medium"/>
              <a:buChar char="•"/>
            </a:pPr>
            <a:r>
              <a:rPr lang="en-US" sz="386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 </a:t>
            </a:r>
            <a:r>
              <a:rPr lang="en-US" sz="3866" b="1">
                <a:solidFill>
                  <a:srgbClr val="FF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MUST</a:t>
            </a:r>
            <a:r>
              <a:rPr lang="en-US" sz="386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 Cc uhpops.volunteer@gmail.com </a:t>
            </a:r>
            <a:endParaRPr sz="386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088" name="Google Shape;1088;p64"/>
          <p:cNvSpPr txBox="1"/>
          <p:nvPr/>
        </p:nvSpPr>
        <p:spPr>
          <a:xfrm>
            <a:off x="0" y="1015725"/>
            <a:ext cx="8619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Email Format</a:t>
            </a:r>
            <a:endParaRPr/>
          </a:p>
        </p:txBody>
      </p:sp>
      <p:sp>
        <p:nvSpPr>
          <p:cNvPr id="1089" name="Google Shape;1089;p64"/>
          <p:cNvSpPr txBox="1"/>
          <p:nvPr/>
        </p:nvSpPr>
        <p:spPr>
          <a:xfrm>
            <a:off x="10783500" y="2147125"/>
            <a:ext cx="7947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uhpops.historian@gmail.com, uhpops.volunteer@gmail.com  </a:t>
            </a:r>
            <a:endParaRPr sz="1000"/>
          </a:p>
        </p:txBody>
      </p:sp>
      <p:sp>
        <p:nvSpPr>
          <p:cNvPr id="1090" name="Google Shape;1090;p64"/>
          <p:cNvSpPr txBox="1"/>
          <p:nvPr/>
        </p:nvSpPr>
        <p:spPr>
          <a:xfrm>
            <a:off x="12078510" y="870989"/>
            <a:ext cx="3496917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Template</a:t>
            </a:r>
            <a:endParaRPr/>
          </a:p>
        </p:txBody>
      </p:sp>
      <p:sp>
        <p:nvSpPr>
          <p:cNvPr id="1091" name="Google Shape;1091;p64"/>
          <p:cNvSpPr txBox="1"/>
          <p:nvPr/>
        </p:nvSpPr>
        <p:spPr>
          <a:xfrm>
            <a:off x="11212720" y="2543940"/>
            <a:ext cx="3756697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POPS Event Photo</a:t>
            </a:r>
            <a:endParaRPr/>
          </a:p>
        </p:txBody>
      </p:sp>
      <p:sp>
        <p:nvSpPr>
          <p:cNvPr id="1092" name="Google Shape;1092;p64"/>
          <p:cNvSpPr txBox="1"/>
          <p:nvPr/>
        </p:nvSpPr>
        <p:spPr>
          <a:xfrm>
            <a:off x="10662185" y="2837004"/>
            <a:ext cx="18951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Your Name</a:t>
            </a:r>
            <a:endParaRPr b="1"/>
          </a:p>
          <a:p>
            <a:pPr marL="0" marR="0" lvl="0" indent="0" algn="l" rtl="0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Pops Event</a:t>
            </a:r>
            <a:endParaRPr b="1"/>
          </a:p>
          <a:p>
            <a:pPr marL="0" marR="0" lvl="0" indent="0" algn="l" rtl="0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Date of Event</a:t>
            </a:r>
            <a:endParaRPr sz="25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latin typeface="Times New Roman"/>
                <a:ea typeface="Times New Roman"/>
                <a:cs typeface="Times New Roman"/>
                <a:sym typeface="Times New Roman"/>
              </a:rPr>
              <a:t>Hours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93" name="Google Shape;1093;p64"/>
          <p:cNvCxnSpPr/>
          <p:nvPr/>
        </p:nvCxnSpPr>
        <p:spPr>
          <a:xfrm flipH="1">
            <a:off x="12376173" y="6861588"/>
            <a:ext cx="387985" cy="1369191"/>
          </a:xfrm>
          <a:prstGeom prst="straightConnector1">
            <a:avLst/>
          </a:prstGeom>
          <a:noFill/>
          <a:ln w="19050" cap="rnd" cmpd="sng">
            <a:solidFill>
              <a:srgbClr val="887C6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94" name="Google Shape;1094;p64"/>
          <p:cNvCxnSpPr/>
          <p:nvPr/>
        </p:nvCxnSpPr>
        <p:spPr>
          <a:xfrm>
            <a:off x="13801168" y="7141570"/>
            <a:ext cx="44700" cy="1089600"/>
          </a:xfrm>
          <a:prstGeom prst="straightConnector1">
            <a:avLst/>
          </a:prstGeom>
          <a:noFill/>
          <a:ln w="19050" cap="rnd" cmpd="sng">
            <a:solidFill>
              <a:srgbClr val="887C6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95" name="Google Shape;1095;p64"/>
          <p:cNvSpPr txBox="1"/>
          <p:nvPr/>
        </p:nvSpPr>
        <p:spPr>
          <a:xfrm>
            <a:off x="10783509" y="6576987"/>
            <a:ext cx="5357515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33" b="0" i="0" u="none" strike="noStrike" cap="none">
                <a:solidFill>
                  <a:srgbClr val="E66969"/>
                </a:solidFill>
                <a:latin typeface="Arial"/>
                <a:ea typeface="Arial"/>
                <a:cs typeface="Arial"/>
                <a:sym typeface="Arial"/>
              </a:rPr>
              <a:t>you can click on either of these buttons to attach photos/videos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65"/>
          <p:cNvSpPr/>
          <p:nvPr/>
        </p:nvSpPr>
        <p:spPr>
          <a:xfrm>
            <a:off x="10988215" y="2691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5" name="Google Shape;1105;p65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65"/>
          <p:cNvSpPr/>
          <p:nvPr/>
        </p:nvSpPr>
        <p:spPr>
          <a:xfrm>
            <a:off x="15347553" y="-5626860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7" name="Google Shape;1107;p65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8" name="Google Shape;1108;p65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9" name="Google Shape;1109;p65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10" name="Google Shape;1110;p65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11" name="Google Shape;1111;p65"/>
          <p:cNvSpPr txBox="1"/>
          <p:nvPr/>
        </p:nvSpPr>
        <p:spPr>
          <a:xfrm>
            <a:off x="1037700" y="2240850"/>
            <a:ext cx="122502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8288" marR="0" lvl="1" indent="-4141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10/1:</a:t>
            </a:r>
            <a:endParaRPr sz="38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112" name="Google Shape;1112;p65"/>
          <p:cNvSpPr txBox="1"/>
          <p:nvPr/>
        </p:nvSpPr>
        <p:spPr>
          <a:xfrm>
            <a:off x="1571057" y="623075"/>
            <a:ext cx="1008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Test Prep Tuesday Answers</a:t>
            </a:r>
            <a:endParaRPr/>
          </a:p>
        </p:txBody>
      </p:sp>
      <p:pic>
        <p:nvPicPr>
          <p:cNvPr id="1113" name="Google Shape;1113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4250" y="2240849"/>
            <a:ext cx="9354000" cy="600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65"/>
          <p:cNvSpPr/>
          <p:nvPr/>
        </p:nvSpPr>
        <p:spPr>
          <a:xfrm>
            <a:off x="2743200" y="7683775"/>
            <a:ext cx="363900" cy="25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65"/>
          <p:cNvSpPr txBox="1"/>
          <p:nvPr/>
        </p:nvSpPr>
        <p:spPr>
          <a:xfrm>
            <a:off x="4572000" y="5728575"/>
            <a:ext cx="6885900" cy="3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Mass: 2 + 4 + 6 = 12 kg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 ma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= 12a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m/s^2 = a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Force Between 4 kg and 6 kg: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F = ma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F = (6)(1.7)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 10.2 N</a:t>
            </a:r>
            <a:endParaRPr sz="2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092" y="2489600"/>
            <a:ext cx="6651200" cy="5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66"/>
          <p:cNvSpPr/>
          <p:nvPr/>
        </p:nvSpPr>
        <p:spPr>
          <a:xfrm>
            <a:off x="11226165" y="2621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6" name="Google Shape;1126;p66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66"/>
          <p:cNvSpPr/>
          <p:nvPr/>
        </p:nvSpPr>
        <p:spPr>
          <a:xfrm>
            <a:off x="15347553" y="-5626860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8" name="Google Shape;1128;p66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9" name="Google Shape;1129;p66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0" name="Google Shape;1130;p66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1" name="Google Shape;1131;p66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2" name="Google Shape;1132;p66"/>
          <p:cNvSpPr txBox="1"/>
          <p:nvPr/>
        </p:nvSpPr>
        <p:spPr>
          <a:xfrm>
            <a:off x="1037700" y="2240850"/>
            <a:ext cx="122502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8288" marR="0" lvl="1" indent="-4141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10/15:</a:t>
            </a:r>
            <a:endParaRPr sz="38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133" name="Google Shape;1133;p66"/>
          <p:cNvSpPr txBox="1"/>
          <p:nvPr/>
        </p:nvSpPr>
        <p:spPr>
          <a:xfrm>
            <a:off x="1571057" y="623075"/>
            <a:ext cx="1008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Test Prep Tuesday Answers</a:t>
            </a:r>
            <a:endParaRPr/>
          </a:p>
        </p:txBody>
      </p:sp>
      <p:sp>
        <p:nvSpPr>
          <p:cNvPr id="1134" name="Google Shape;1134;p66"/>
          <p:cNvSpPr txBox="1"/>
          <p:nvPr/>
        </p:nvSpPr>
        <p:spPr>
          <a:xfrm>
            <a:off x="9951500" y="2489600"/>
            <a:ext cx="8226600" cy="26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2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Carbanion stability is opposite that of carbocation stability. For carbanions: methyl &gt; 1°&gt; 2° &gt; 3°. Choice C is a 1° carbanion, hence the most stable.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[Alkyl groups donate electrons, hence 3° would have 3 groups donating electrons; this would increase the negative charge and destabilize the specie].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66"/>
          <p:cNvSpPr/>
          <p:nvPr/>
        </p:nvSpPr>
        <p:spPr>
          <a:xfrm>
            <a:off x="6592075" y="3429000"/>
            <a:ext cx="363900" cy="25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67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5" name="Google Shape;1145;p67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67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7" name="Google Shape;1147;p67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8" name="Google Shape;1148;p67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9" name="Google Shape;1149;p67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0" name="Google Shape;1150;p67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1" name="Google Shape;1151;p67"/>
          <p:cNvSpPr txBox="1"/>
          <p:nvPr/>
        </p:nvSpPr>
        <p:spPr>
          <a:xfrm>
            <a:off x="1037700" y="2240850"/>
            <a:ext cx="12250200" cy="4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28288" marR="0" lvl="1" indent="-4141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36"/>
              <a:buFont typeface="Cormorant Garamond Medium"/>
              <a:buChar char="•"/>
            </a:pPr>
            <a:r>
              <a:rPr lang="en-US" sz="38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Starting October 1st, there will be practice questions posted every two weeks until November 5th.</a:t>
            </a:r>
            <a:endParaRPr sz="38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828288" marR="0" lvl="1" indent="-4141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836"/>
              <a:buFont typeface="Cormorant Garamond Medium"/>
              <a:buChar char="•"/>
            </a:pPr>
            <a:r>
              <a:rPr lang="en-US" sz="38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These questions will be answered on a google form.</a:t>
            </a:r>
            <a:endParaRPr sz="38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2286000" marR="0" lvl="0" indent="-47218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836"/>
              <a:buFont typeface="Cormorant Garamond Medium"/>
              <a:buChar char="-"/>
            </a:pPr>
            <a:r>
              <a:rPr lang="en-US" sz="38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Google form will be accessible through:</a:t>
            </a:r>
            <a:endParaRPr sz="38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4114800" marR="0" lvl="0" indent="-47218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36"/>
              <a:buFont typeface="Cormorant Garamond"/>
              <a:buChar char="➢"/>
            </a:pPr>
            <a:r>
              <a:rPr lang="en-US" sz="3836" b="1">
                <a:solidFill>
                  <a:srgbClr val="FF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Instagram</a:t>
            </a:r>
            <a:endParaRPr sz="3836" b="1">
              <a:solidFill>
                <a:srgbClr val="FF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114800" marR="0" lvl="0" indent="-472185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36"/>
              <a:buFont typeface="Cormorant Garamond"/>
              <a:buChar char="➢"/>
            </a:pPr>
            <a:r>
              <a:rPr lang="en-US" sz="3836" b="1">
                <a:solidFill>
                  <a:srgbClr val="FF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Linktr.ee</a:t>
            </a:r>
            <a:endParaRPr sz="3836" b="1">
              <a:solidFill>
                <a:srgbClr val="FF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828288" marR="0" lvl="1" indent="-414144" algn="l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SzPts val="3836"/>
              <a:buFont typeface="Cormorant Garamond Medium"/>
              <a:buChar char="•"/>
            </a:pPr>
            <a:r>
              <a:rPr lang="en-US" sz="3836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Answers will be announced at General Meetings!</a:t>
            </a:r>
            <a:endParaRPr sz="38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152" name="Google Shape;1152;p67"/>
          <p:cNvSpPr txBox="1"/>
          <p:nvPr/>
        </p:nvSpPr>
        <p:spPr>
          <a:xfrm>
            <a:off x="1571057" y="623075"/>
            <a:ext cx="1008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Test Prep Tuesday</a:t>
            </a:r>
            <a:endParaRPr/>
          </a:p>
        </p:txBody>
      </p:sp>
      <p:pic>
        <p:nvPicPr>
          <p:cNvPr id="1153" name="Google Shape;1153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43452" y="3429000"/>
            <a:ext cx="3066999" cy="56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68"/>
          <p:cNvGrpSpPr/>
          <p:nvPr/>
        </p:nvGrpSpPr>
        <p:grpSpPr>
          <a:xfrm>
            <a:off x="6167932" y="-3580826"/>
            <a:ext cx="15318014" cy="17919292"/>
            <a:chOff x="460" y="636"/>
            <a:chExt cx="20424018" cy="23892389"/>
          </a:xfrm>
        </p:grpSpPr>
        <p:sp>
          <p:nvSpPr>
            <p:cNvPr id="1159" name="Google Shape;1159;p68"/>
            <p:cNvSpPr/>
            <p:nvPr/>
          </p:nvSpPr>
          <p:spPr>
            <a:xfrm rot="3661317">
              <a:off x="4225260" y="10083487"/>
              <a:ext cx="6816085" cy="6419850"/>
            </a:xfrm>
            <a:custGeom>
              <a:avLst/>
              <a:gdLst/>
              <a:ahLst/>
              <a:cxnLst/>
              <a:rect l="l" t="t" r="r" b="b"/>
              <a:pathLst>
                <a:path w="6816085" h="6419850" extrusionOk="0">
                  <a:moveTo>
                    <a:pt x="0" y="0"/>
                  </a:moveTo>
                  <a:lnTo>
                    <a:pt x="6816086" y="0"/>
                  </a:lnTo>
                  <a:lnTo>
                    <a:pt x="6816086" y="6419850"/>
                  </a:lnTo>
                  <a:lnTo>
                    <a:pt x="0" y="64198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60" name="Google Shape;1160;p68"/>
            <p:cNvSpPr/>
            <p:nvPr/>
          </p:nvSpPr>
          <p:spPr>
            <a:xfrm>
              <a:off x="8443293" y="10401495"/>
              <a:ext cx="7662664" cy="7557303"/>
            </a:xfrm>
            <a:custGeom>
              <a:avLst/>
              <a:gdLst/>
              <a:ahLst/>
              <a:cxnLst/>
              <a:rect l="l" t="t" r="r" b="b"/>
              <a:pathLst>
                <a:path w="7662664" h="7557303" extrusionOk="0">
                  <a:moveTo>
                    <a:pt x="0" y="0"/>
                  </a:moveTo>
                  <a:lnTo>
                    <a:pt x="7662664" y="0"/>
                  </a:lnTo>
                  <a:lnTo>
                    <a:pt x="7662664" y="7557303"/>
                  </a:lnTo>
                  <a:lnTo>
                    <a:pt x="0" y="7557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61" name="Google Shape;1161;p68"/>
            <p:cNvSpPr/>
            <p:nvPr/>
          </p:nvSpPr>
          <p:spPr>
            <a:xfrm rot="399535">
              <a:off x="4705394" y="5348371"/>
              <a:ext cx="11014230" cy="6333182"/>
            </a:xfrm>
            <a:custGeom>
              <a:avLst/>
              <a:gdLst/>
              <a:ahLst/>
              <a:cxnLst/>
              <a:rect l="l" t="t" r="r" b="b"/>
              <a:pathLst>
                <a:path w="11014230" h="6333182" extrusionOk="0">
                  <a:moveTo>
                    <a:pt x="0" y="0"/>
                  </a:moveTo>
                  <a:lnTo>
                    <a:pt x="11014230" y="0"/>
                  </a:lnTo>
                  <a:lnTo>
                    <a:pt x="11014230" y="6333183"/>
                  </a:lnTo>
                  <a:lnTo>
                    <a:pt x="0" y="63331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62" name="Google Shape;1162;p68"/>
            <p:cNvSpPr/>
            <p:nvPr/>
          </p:nvSpPr>
          <p:spPr>
            <a:xfrm rot="-4003971">
              <a:off x="900427" y="4252748"/>
              <a:ext cx="18624085" cy="14223944"/>
            </a:xfrm>
            <a:custGeom>
              <a:avLst/>
              <a:gdLst/>
              <a:ahLst/>
              <a:cxnLst/>
              <a:rect l="l" t="t" r="r" b="b"/>
              <a:pathLst>
                <a:path w="18840830" h="14389482" extrusionOk="0">
                  <a:moveTo>
                    <a:pt x="12073382" y="0"/>
                  </a:moveTo>
                  <a:cubicBezTo>
                    <a:pt x="8549767" y="0"/>
                    <a:pt x="1224661" y="3170555"/>
                    <a:pt x="1169416" y="3310509"/>
                  </a:cubicBezTo>
                  <a:cubicBezTo>
                    <a:pt x="0" y="6267831"/>
                    <a:pt x="344297" y="11219688"/>
                    <a:pt x="2603881" y="13749402"/>
                  </a:cubicBezTo>
                  <a:cubicBezTo>
                    <a:pt x="3005963" y="14199616"/>
                    <a:pt x="3709162" y="14389482"/>
                    <a:pt x="4599305" y="14389482"/>
                  </a:cubicBezTo>
                  <a:cubicBezTo>
                    <a:pt x="8710041" y="14389482"/>
                    <a:pt x="16814419" y="10337420"/>
                    <a:pt x="17728819" y="9151621"/>
                  </a:cubicBezTo>
                  <a:cubicBezTo>
                    <a:pt x="18840830" y="7707377"/>
                    <a:pt x="15917926" y="967487"/>
                    <a:pt x="13074269" y="120524"/>
                  </a:cubicBezTo>
                  <a:cubicBezTo>
                    <a:pt x="12794996" y="37338"/>
                    <a:pt x="12456414" y="0"/>
                    <a:pt x="12073382" y="0"/>
                  </a:cubicBezTo>
                  <a:close/>
                </a:path>
              </a:pathLst>
            </a:custGeom>
            <a:solidFill>
              <a:srgbClr val="E6B8AF">
                <a:alpha val="2509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8"/>
            <p:cNvSpPr/>
            <p:nvPr/>
          </p:nvSpPr>
          <p:spPr>
            <a:xfrm>
              <a:off x="2491371" y="3786273"/>
              <a:ext cx="14108812" cy="20106752"/>
            </a:xfrm>
            <a:custGeom>
              <a:avLst/>
              <a:gdLst/>
              <a:ahLst/>
              <a:cxnLst/>
              <a:rect l="l" t="t" r="r" b="b"/>
              <a:pathLst>
                <a:path w="14108812" h="20106752" extrusionOk="0">
                  <a:moveTo>
                    <a:pt x="0" y="0"/>
                  </a:moveTo>
                  <a:lnTo>
                    <a:pt x="14108812" y="0"/>
                  </a:lnTo>
                  <a:lnTo>
                    <a:pt x="14108812" y="20106752"/>
                  </a:lnTo>
                  <a:lnTo>
                    <a:pt x="0" y="201067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164" name="Google Shape;1164;p68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65" name="Google Shape;1165;p68"/>
          <p:cNvSpPr/>
          <p:nvPr/>
        </p:nvSpPr>
        <p:spPr>
          <a:xfrm>
            <a:off x="-5737426" y="-3001327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66" name="Google Shape;1166;p68"/>
          <p:cNvSpPr/>
          <p:nvPr/>
        </p:nvSpPr>
        <p:spPr>
          <a:xfrm>
            <a:off x="2082079" y="6445158"/>
            <a:ext cx="1819538" cy="1819538"/>
          </a:xfrm>
          <a:custGeom>
            <a:avLst/>
            <a:gdLst/>
            <a:ahLst/>
            <a:cxnLst/>
            <a:rect l="l" t="t" r="r" b="b"/>
            <a:pathLst>
              <a:path w="1819538" h="1819538" extrusionOk="0">
                <a:moveTo>
                  <a:pt x="0" y="0"/>
                </a:moveTo>
                <a:lnTo>
                  <a:pt x="1819539" y="0"/>
                </a:lnTo>
                <a:lnTo>
                  <a:pt x="1819539" y="1819538"/>
                </a:lnTo>
                <a:lnTo>
                  <a:pt x="0" y="1819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67" name="Google Shape;1167;p68"/>
          <p:cNvSpPr/>
          <p:nvPr/>
        </p:nvSpPr>
        <p:spPr>
          <a:xfrm>
            <a:off x="4323424" y="6072429"/>
            <a:ext cx="2554818" cy="2564997"/>
          </a:xfrm>
          <a:custGeom>
            <a:avLst/>
            <a:gdLst/>
            <a:ahLst/>
            <a:cxnLst/>
            <a:rect l="l" t="t" r="r" b="b"/>
            <a:pathLst>
              <a:path w="2554818" h="2564997" extrusionOk="0">
                <a:moveTo>
                  <a:pt x="0" y="0"/>
                </a:moveTo>
                <a:lnTo>
                  <a:pt x="2554818" y="0"/>
                </a:lnTo>
                <a:lnTo>
                  <a:pt x="2554818" y="2564997"/>
                </a:lnTo>
                <a:lnTo>
                  <a:pt x="0" y="2564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68" name="Google Shape;1168;p68"/>
          <p:cNvSpPr/>
          <p:nvPr/>
        </p:nvSpPr>
        <p:spPr>
          <a:xfrm>
            <a:off x="11843932" y="2743965"/>
            <a:ext cx="3966073" cy="3952537"/>
          </a:xfrm>
          <a:custGeom>
            <a:avLst/>
            <a:gdLst/>
            <a:ahLst/>
            <a:cxnLst/>
            <a:rect l="l" t="t" r="r" b="b"/>
            <a:pathLst>
              <a:path w="3966073" h="3952537" extrusionOk="0">
                <a:moveTo>
                  <a:pt x="0" y="0"/>
                </a:moveTo>
                <a:lnTo>
                  <a:pt x="3966073" y="0"/>
                </a:lnTo>
                <a:lnTo>
                  <a:pt x="3966073" y="3952537"/>
                </a:lnTo>
                <a:lnTo>
                  <a:pt x="0" y="3952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69" name="Google Shape;1169;p68"/>
          <p:cNvSpPr txBox="1"/>
          <p:nvPr/>
        </p:nvSpPr>
        <p:spPr>
          <a:xfrm>
            <a:off x="498442" y="2639190"/>
            <a:ext cx="9058200" cy="3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54274" marR="0" lvl="1" indent="-258087" algn="l" rtl="0">
              <a:lnSpc>
                <a:spcPct val="162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67"/>
              <a:buFont typeface="Cormorant Garamond SemiBold"/>
              <a:buChar char="•"/>
            </a:pPr>
            <a:r>
              <a:rPr lang="en-US" sz="2267" i="0" u="none" strike="noStrike" cap="none">
                <a:solidFill>
                  <a:srgbClr val="000000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Linktr.ee</a:t>
            </a:r>
            <a:endParaRPr sz="11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1108548" marR="0" lvl="2" indent="-350466" algn="l" rtl="0">
              <a:lnSpc>
                <a:spcPct val="162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67"/>
              <a:buFont typeface="Cormorant Garamond SemiBold"/>
              <a:buChar char="⚬"/>
            </a:pPr>
            <a:r>
              <a:rPr lang="en-US" sz="2267" i="0" u="none" strike="noStrike" cap="none">
                <a:solidFill>
                  <a:srgbClr val="000000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You can scan the QR code or head to linktr.ee/uhpops</a:t>
            </a:r>
            <a:endParaRPr sz="11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0" marR="0" lvl="0" indent="0" algn="l" rtl="0">
              <a:lnSpc>
                <a:spcPct val="16299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67" i="0" u="none" strike="noStrike" cap="none">
              <a:solidFill>
                <a:srgbClr val="000000"/>
              </a:solidFill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554274" marR="0" lvl="1" indent="-258087" algn="l" rtl="0">
              <a:lnSpc>
                <a:spcPct val="162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67"/>
              <a:buFont typeface="Cormorant Garamond SemiBold"/>
              <a:buChar char="•"/>
            </a:pPr>
            <a:r>
              <a:rPr lang="en-US" sz="2267" i="0" u="none" strike="noStrike" cap="none">
                <a:solidFill>
                  <a:srgbClr val="000000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Connect with us on Instagram and Facebook</a:t>
            </a:r>
            <a:endParaRPr sz="11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1108548" marR="0" lvl="2" indent="-350466" algn="l" rtl="0">
              <a:lnSpc>
                <a:spcPct val="162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67"/>
              <a:buFont typeface="Cormorant Garamond SemiBold"/>
              <a:buChar char="⚬"/>
            </a:pPr>
            <a:r>
              <a:rPr lang="en-US" sz="2267" i="0" u="none" strike="noStrike" cap="none">
                <a:solidFill>
                  <a:srgbClr val="000000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IG: @uh_pops</a:t>
            </a:r>
            <a:endParaRPr sz="11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1108548" marR="0" lvl="2" indent="-350466" algn="l" rtl="0">
              <a:lnSpc>
                <a:spcPct val="162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67"/>
              <a:buFont typeface="Cormorant Garamond SemiBold"/>
              <a:buChar char="⚬"/>
            </a:pPr>
            <a:r>
              <a:rPr lang="en-US" sz="2267" i="0" u="none" strike="noStrike" cap="none">
                <a:solidFill>
                  <a:srgbClr val="000000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FB: UHPOPS</a:t>
            </a:r>
            <a:endParaRPr sz="11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</p:txBody>
      </p:sp>
      <p:sp>
        <p:nvSpPr>
          <p:cNvPr id="1170" name="Google Shape;1170;p68"/>
          <p:cNvSpPr txBox="1"/>
          <p:nvPr/>
        </p:nvSpPr>
        <p:spPr>
          <a:xfrm>
            <a:off x="0" y="1015725"/>
            <a:ext cx="8618948" cy="122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Social Media</a:t>
            </a:r>
            <a:endParaRPr/>
          </a:p>
        </p:txBody>
      </p:sp>
      <p:sp>
        <p:nvSpPr>
          <p:cNvPr id="1171" name="Google Shape;1171;p68"/>
          <p:cNvSpPr txBox="1"/>
          <p:nvPr/>
        </p:nvSpPr>
        <p:spPr>
          <a:xfrm>
            <a:off x="12766419" y="1963462"/>
            <a:ext cx="2121098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1E1E1E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Linktr.ee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69"/>
          <p:cNvSpPr/>
          <p:nvPr/>
        </p:nvSpPr>
        <p:spPr>
          <a:xfrm>
            <a:off x="-2563114" y="3342078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1" name="Google Shape;1181;p69"/>
          <p:cNvSpPr/>
          <p:nvPr/>
        </p:nvSpPr>
        <p:spPr>
          <a:xfrm>
            <a:off x="-6727205" y="2580206"/>
            <a:ext cx="11748393" cy="12468492"/>
          </a:xfrm>
          <a:custGeom>
            <a:avLst/>
            <a:gdLst/>
            <a:ahLst/>
            <a:cxnLst/>
            <a:rect l="l" t="t" r="r" b="b"/>
            <a:pathLst>
              <a:path w="11748393" h="12468492" extrusionOk="0">
                <a:moveTo>
                  <a:pt x="0" y="0"/>
                </a:moveTo>
                <a:lnTo>
                  <a:pt x="11748392" y="0"/>
                </a:lnTo>
                <a:lnTo>
                  <a:pt x="11748392" y="12468492"/>
                </a:lnTo>
                <a:lnTo>
                  <a:pt x="0" y="12468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2" name="Google Shape;1182;p69"/>
          <p:cNvSpPr/>
          <p:nvPr/>
        </p:nvSpPr>
        <p:spPr>
          <a:xfrm>
            <a:off x="12102139" y="-3979159"/>
            <a:ext cx="17548360" cy="14854442"/>
          </a:xfrm>
          <a:custGeom>
            <a:avLst/>
            <a:gdLst/>
            <a:ahLst/>
            <a:cxnLst/>
            <a:rect l="l" t="t" r="r" b="b"/>
            <a:pathLst>
              <a:path w="17548360" h="14854442" extrusionOk="0">
                <a:moveTo>
                  <a:pt x="0" y="0"/>
                </a:moveTo>
                <a:lnTo>
                  <a:pt x="17548360" y="0"/>
                </a:lnTo>
                <a:lnTo>
                  <a:pt x="17548360" y="14854442"/>
                </a:lnTo>
                <a:lnTo>
                  <a:pt x="0" y="14854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3" name="Google Shape;1183;p69"/>
          <p:cNvSpPr/>
          <p:nvPr/>
        </p:nvSpPr>
        <p:spPr>
          <a:xfrm>
            <a:off x="15638077" y="-1496735"/>
            <a:ext cx="6813983" cy="9297780"/>
          </a:xfrm>
          <a:custGeom>
            <a:avLst/>
            <a:gdLst/>
            <a:ahLst/>
            <a:cxnLst/>
            <a:rect l="l" t="t" r="r" b="b"/>
            <a:pathLst>
              <a:path w="6813983" h="9297780" extrusionOk="0">
                <a:moveTo>
                  <a:pt x="0" y="0"/>
                </a:moveTo>
                <a:lnTo>
                  <a:pt x="6813984" y="0"/>
                </a:lnTo>
                <a:lnTo>
                  <a:pt x="6813984" y="9297780"/>
                </a:lnTo>
                <a:lnTo>
                  <a:pt x="0" y="929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4" name="Google Shape;1184;p69"/>
          <p:cNvSpPr/>
          <p:nvPr/>
        </p:nvSpPr>
        <p:spPr>
          <a:xfrm>
            <a:off x="12943518" y="-4170649"/>
            <a:ext cx="12811692" cy="16530757"/>
          </a:xfrm>
          <a:custGeom>
            <a:avLst/>
            <a:gdLst/>
            <a:ahLst/>
            <a:cxnLst/>
            <a:rect l="l" t="t" r="r" b="b"/>
            <a:pathLst>
              <a:path w="12811692" h="16530757" extrusionOk="0">
                <a:moveTo>
                  <a:pt x="0" y="0"/>
                </a:moveTo>
                <a:lnTo>
                  <a:pt x="12811692" y="0"/>
                </a:lnTo>
                <a:lnTo>
                  <a:pt x="12811692" y="16530758"/>
                </a:lnTo>
                <a:lnTo>
                  <a:pt x="0" y="16530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5" name="Google Shape;1185;p69"/>
          <p:cNvSpPr/>
          <p:nvPr/>
        </p:nvSpPr>
        <p:spPr>
          <a:xfrm>
            <a:off x="10970522" y="1028700"/>
            <a:ext cx="5334115" cy="8235774"/>
          </a:xfrm>
          <a:custGeom>
            <a:avLst/>
            <a:gdLst/>
            <a:ahLst/>
            <a:cxnLst/>
            <a:rect l="l" t="t" r="r" b="b"/>
            <a:pathLst>
              <a:path w="2194560" h="3388360" extrusionOk="0">
                <a:moveTo>
                  <a:pt x="3810" y="317500"/>
                </a:moveTo>
                <a:cubicBezTo>
                  <a:pt x="13970" y="425450"/>
                  <a:pt x="16510" y="533400"/>
                  <a:pt x="17780" y="642620"/>
                </a:cubicBezTo>
                <a:cubicBezTo>
                  <a:pt x="24130" y="1036320"/>
                  <a:pt x="21590" y="1430020"/>
                  <a:pt x="17780" y="1823720"/>
                </a:cubicBezTo>
                <a:cubicBezTo>
                  <a:pt x="13970" y="2218690"/>
                  <a:pt x="8890" y="2613660"/>
                  <a:pt x="8890" y="3009900"/>
                </a:cubicBezTo>
                <a:cubicBezTo>
                  <a:pt x="8890" y="3013710"/>
                  <a:pt x="8890" y="3017520"/>
                  <a:pt x="7620" y="3021330"/>
                </a:cubicBezTo>
                <a:cubicBezTo>
                  <a:pt x="11430" y="3022600"/>
                  <a:pt x="15240" y="3025140"/>
                  <a:pt x="19050" y="3027680"/>
                </a:cubicBezTo>
                <a:cubicBezTo>
                  <a:pt x="24130" y="3031490"/>
                  <a:pt x="27940" y="3037840"/>
                  <a:pt x="33020" y="3044190"/>
                </a:cubicBezTo>
                <a:cubicBezTo>
                  <a:pt x="44450" y="3058160"/>
                  <a:pt x="55880" y="3072130"/>
                  <a:pt x="66040" y="3086100"/>
                </a:cubicBezTo>
                <a:cubicBezTo>
                  <a:pt x="77470" y="3102610"/>
                  <a:pt x="88900" y="3117850"/>
                  <a:pt x="100330" y="3134360"/>
                </a:cubicBezTo>
                <a:cubicBezTo>
                  <a:pt x="105410" y="3141980"/>
                  <a:pt x="110490" y="3149600"/>
                  <a:pt x="115570" y="3155950"/>
                </a:cubicBezTo>
                <a:cubicBezTo>
                  <a:pt x="119380" y="3161030"/>
                  <a:pt x="125730" y="3163570"/>
                  <a:pt x="129540" y="3167380"/>
                </a:cubicBezTo>
                <a:cubicBezTo>
                  <a:pt x="142240" y="3177540"/>
                  <a:pt x="156210" y="3187700"/>
                  <a:pt x="168910" y="3197860"/>
                </a:cubicBezTo>
                <a:cubicBezTo>
                  <a:pt x="181610" y="3208020"/>
                  <a:pt x="194310" y="3216910"/>
                  <a:pt x="209550" y="3223260"/>
                </a:cubicBezTo>
                <a:cubicBezTo>
                  <a:pt x="243840" y="3238500"/>
                  <a:pt x="276860" y="3255010"/>
                  <a:pt x="311150" y="3270250"/>
                </a:cubicBezTo>
                <a:cubicBezTo>
                  <a:pt x="330200" y="3279140"/>
                  <a:pt x="349250" y="3286760"/>
                  <a:pt x="369570" y="3295650"/>
                </a:cubicBezTo>
                <a:cubicBezTo>
                  <a:pt x="370840" y="3296920"/>
                  <a:pt x="374650" y="3295650"/>
                  <a:pt x="375920" y="3295650"/>
                </a:cubicBezTo>
                <a:lnTo>
                  <a:pt x="383540" y="3295650"/>
                </a:lnTo>
                <a:lnTo>
                  <a:pt x="384810" y="3296920"/>
                </a:lnTo>
                <a:cubicBezTo>
                  <a:pt x="387350" y="3290570"/>
                  <a:pt x="389890" y="3285490"/>
                  <a:pt x="393700" y="3279140"/>
                </a:cubicBezTo>
                <a:cubicBezTo>
                  <a:pt x="397510" y="3274060"/>
                  <a:pt x="400050" y="3265170"/>
                  <a:pt x="408940" y="3265170"/>
                </a:cubicBezTo>
                <a:cubicBezTo>
                  <a:pt x="408940" y="3265170"/>
                  <a:pt x="410210" y="3265170"/>
                  <a:pt x="410210" y="3263900"/>
                </a:cubicBezTo>
                <a:cubicBezTo>
                  <a:pt x="414020" y="3257550"/>
                  <a:pt x="420370" y="3256280"/>
                  <a:pt x="427990" y="3255010"/>
                </a:cubicBezTo>
                <a:cubicBezTo>
                  <a:pt x="435610" y="3253740"/>
                  <a:pt x="441960" y="3249930"/>
                  <a:pt x="448310" y="3247390"/>
                </a:cubicBezTo>
                <a:cubicBezTo>
                  <a:pt x="449580" y="3247390"/>
                  <a:pt x="449580" y="3246120"/>
                  <a:pt x="450850" y="3246120"/>
                </a:cubicBezTo>
                <a:cubicBezTo>
                  <a:pt x="459740" y="3248660"/>
                  <a:pt x="466090" y="3242310"/>
                  <a:pt x="473710" y="3239770"/>
                </a:cubicBezTo>
                <a:lnTo>
                  <a:pt x="474980" y="3239770"/>
                </a:lnTo>
                <a:cubicBezTo>
                  <a:pt x="482600" y="3239770"/>
                  <a:pt x="488950" y="3235960"/>
                  <a:pt x="496570" y="3234690"/>
                </a:cubicBezTo>
                <a:cubicBezTo>
                  <a:pt x="502920" y="3233420"/>
                  <a:pt x="509270" y="3233420"/>
                  <a:pt x="515620" y="3229610"/>
                </a:cubicBezTo>
                <a:cubicBezTo>
                  <a:pt x="521970" y="3225800"/>
                  <a:pt x="529590" y="3223260"/>
                  <a:pt x="535940" y="3220720"/>
                </a:cubicBezTo>
                <a:cubicBezTo>
                  <a:pt x="542290" y="3218180"/>
                  <a:pt x="548640" y="3216910"/>
                  <a:pt x="554990" y="3214370"/>
                </a:cubicBezTo>
                <a:lnTo>
                  <a:pt x="561340" y="3214370"/>
                </a:lnTo>
                <a:cubicBezTo>
                  <a:pt x="567690" y="3214370"/>
                  <a:pt x="572770" y="3214370"/>
                  <a:pt x="577850" y="3210560"/>
                </a:cubicBezTo>
                <a:lnTo>
                  <a:pt x="580390" y="3210560"/>
                </a:lnTo>
                <a:cubicBezTo>
                  <a:pt x="586740" y="3210560"/>
                  <a:pt x="594360" y="3211830"/>
                  <a:pt x="600710" y="3211830"/>
                </a:cubicBezTo>
                <a:lnTo>
                  <a:pt x="605790" y="3211830"/>
                </a:lnTo>
                <a:cubicBezTo>
                  <a:pt x="612140" y="3210560"/>
                  <a:pt x="614680" y="3215640"/>
                  <a:pt x="618490" y="3218180"/>
                </a:cubicBezTo>
                <a:cubicBezTo>
                  <a:pt x="624840" y="3225800"/>
                  <a:pt x="632460" y="3227070"/>
                  <a:pt x="642620" y="3225800"/>
                </a:cubicBezTo>
                <a:cubicBezTo>
                  <a:pt x="651510" y="3224530"/>
                  <a:pt x="659130" y="3223260"/>
                  <a:pt x="668020" y="3223260"/>
                </a:cubicBezTo>
                <a:cubicBezTo>
                  <a:pt x="671830" y="3223260"/>
                  <a:pt x="676910" y="3224530"/>
                  <a:pt x="680720" y="3225800"/>
                </a:cubicBezTo>
                <a:cubicBezTo>
                  <a:pt x="684530" y="3227070"/>
                  <a:pt x="687070" y="3228340"/>
                  <a:pt x="690880" y="3229610"/>
                </a:cubicBezTo>
                <a:lnTo>
                  <a:pt x="694690" y="3233420"/>
                </a:lnTo>
                <a:cubicBezTo>
                  <a:pt x="694690" y="3233420"/>
                  <a:pt x="695960" y="3237230"/>
                  <a:pt x="697230" y="3238500"/>
                </a:cubicBezTo>
                <a:cubicBezTo>
                  <a:pt x="699770" y="3239770"/>
                  <a:pt x="702310" y="3239770"/>
                  <a:pt x="703580" y="3241040"/>
                </a:cubicBezTo>
                <a:lnTo>
                  <a:pt x="704850" y="3242310"/>
                </a:lnTo>
                <a:cubicBezTo>
                  <a:pt x="711200" y="3238500"/>
                  <a:pt x="713740" y="3244850"/>
                  <a:pt x="717550" y="3246120"/>
                </a:cubicBezTo>
                <a:cubicBezTo>
                  <a:pt x="722630" y="3248660"/>
                  <a:pt x="726440" y="3251200"/>
                  <a:pt x="731520" y="3255010"/>
                </a:cubicBezTo>
                <a:cubicBezTo>
                  <a:pt x="731520" y="3253740"/>
                  <a:pt x="731520" y="3252470"/>
                  <a:pt x="732790" y="3251200"/>
                </a:cubicBezTo>
                <a:cubicBezTo>
                  <a:pt x="740410" y="3252470"/>
                  <a:pt x="749300" y="3252470"/>
                  <a:pt x="756920" y="3257550"/>
                </a:cubicBezTo>
                <a:cubicBezTo>
                  <a:pt x="758190" y="3255010"/>
                  <a:pt x="760730" y="3252470"/>
                  <a:pt x="763270" y="3249930"/>
                </a:cubicBezTo>
                <a:cubicBezTo>
                  <a:pt x="763270" y="3249930"/>
                  <a:pt x="763270" y="3248660"/>
                  <a:pt x="764540" y="3248660"/>
                </a:cubicBezTo>
                <a:cubicBezTo>
                  <a:pt x="770890" y="3247390"/>
                  <a:pt x="774700" y="3243580"/>
                  <a:pt x="775970" y="3237230"/>
                </a:cubicBezTo>
                <a:cubicBezTo>
                  <a:pt x="777240" y="3234690"/>
                  <a:pt x="777240" y="3232150"/>
                  <a:pt x="777240" y="3230880"/>
                </a:cubicBezTo>
                <a:cubicBezTo>
                  <a:pt x="782320" y="3228340"/>
                  <a:pt x="786130" y="3225800"/>
                  <a:pt x="791210" y="3223260"/>
                </a:cubicBezTo>
                <a:lnTo>
                  <a:pt x="791210" y="3220720"/>
                </a:lnTo>
                <a:cubicBezTo>
                  <a:pt x="787400" y="3214370"/>
                  <a:pt x="787400" y="3213100"/>
                  <a:pt x="793750" y="3210560"/>
                </a:cubicBezTo>
                <a:cubicBezTo>
                  <a:pt x="795020" y="3209290"/>
                  <a:pt x="795020" y="3208020"/>
                  <a:pt x="796290" y="3208020"/>
                </a:cubicBezTo>
                <a:cubicBezTo>
                  <a:pt x="798830" y="3206750"/>
                  <a:pt x="801370" y="3205480"/>
                  <a:pt x="802640" y="3204210"/>
                </a:cubicBezTo>
                <a:cubicBezTo>
                  <a:pt x="802640" y="3204210"/>
                  <a:pt x="802640" y="3205480"/>
                  <a:pt x="803910" y="3205480"/>
                </a:cubicBezTo>
                <a:lnTo>
                  <a:pt x="803910" y="3202940"/>
                </a:lnTo>
                <a:cubicBezTo>
                  <a:pt x="811530" y="3200400"/>
                  <a:pt x="819150" y="3197860"/>
                  <a:pt x="826770" y="3194050"/>
                </a:cubicBezTo>
                <a:cubicBezTo>
                  <a:pt x="830580" y="3191510"/>
                  <a:pt x="834390" y="3190240"/>
                  <a:pt x="839470" y="3192780"/>
                </a:cubicBezTo>
                <a:cubicBezTo>
                  <a:pt x="842010" y="3194050"/>
                  <a:pt x="844550" y="3192780"/>
                  <a:pt x="847090" y="3191510"/>
                </a:cubicBezTo>
                <a:cubicBezTo>
                  <a:pt x="853440" y="3188970"/>
                  <a:pt x="859790" y="3187700"/>
                  <a:pt x="866140" y="3185160"/>
                </a:cubicBezTo>
                <a:cubicBezTo>
                  <a:pt x="871220" y="3183890"/>
                  <a:pt x="875030" y="3181350"/>
                  <a:pt x="880110" y="3178810"/>
                </a:cubicBezTo>
                <a:cubicBezTo>
                  <a:pt x="880110" y="3178810"/>
                  <a:pt x="881380" y="3176270"/>
                  <a:pt x="880110" y="3175000"/>
                </a:cubicBezTo>
                <a:cubicBezTo>
                  <a:pt x="880110" y="3173730"/>
                  <a:pt x="878840" y="3171190"/>
                  <a:pt x="878840" y="3169920"/>
                </a:cubicBezTo>
                <a:cubicBezTo>
                  <a:pt x="882650" y="3167380"/>
                  <a:pt x="885190" y="3164840"/>
                  <a:pt x="887730" y="3164840"/>
                </a:cubicBezTo>
                <a:cubicBezTo>
                  <a:pt x="891540" y="3163570"/>
                  <a:pt x="896620" y="3163570"/>
                  <a:pt x="901700" y="3162300"/>
                </a:cubicBezTo>
                <a:cubicBezTo>
                  <a:pt x="905510" y="3150870"/>
                  <a:pt x="913130" y="3148330"/>
                  <a:pt x="922020" y="3152140"/>
                </a:cubicBezTo>
                <a:lnTo>
                  <a:pt x="924560" y="3149600"/>
                </a:lnTo>
                <a:cubicBezTo>
                  <a:pt x="925830" y="3150870"/>
                  <a:pt x="925830" y="3150870"/>
                  <a:pt x="925830" y="3152140"/>
                </a:cubicBezTo>
                <a:cubicBezTo>
                  <a:pt x="929640" y="3149600"/>
                  <a:pt x="933450" y="3147060"/>
                  <a:pt x="937260" y="3145790"/>
                </a:cubicBezTo>
                <a:cubicBezTo>
                  <a:pt x="941070" y="3143250"/>
                  <a:pt x="944880" y="3140710"/>
                  <a:pt x="949960" y="3143250"/>
                </a:cubicBezTo>
                <a:cubicBezTo>
                  <a:pt x="949960" y="3136900"/>
                  <a:pt x="953770" y="3136900"/>
                  <a:pt x="957580" y="3138170"/>
                </a:cubicBezTo>
                <a:cubicBezTo>
                  <a:pt x="960120" y="3138170"/>
                  <a:pt x="963930" y="3136900"/>
                  <a:pt x="966470" y="3135630"/>
                </a:cubicBezTo>
                <a:cubicBezTo>
                  <a:pt x="967740" y="3135630"/>
                  <a:pt x="970280" y="3134360"/>
                  <a:pt x="971550" y="3135630"/>
                </a:cubicBezTo>
                <a:cubicBezTo>
                  <a:pt x="976630" y="3139440"/>
                  <a:pt x="984250" y="3140710"/>
                  <a:pt x="989330" y="3147060"/>
                </a:cubicBezTo>
                <a:cubicBezTo>
                  <a:pt x="993140" y="3152140"/>
                  <a:pt x="999490" y="3154680"/>
                  <a:pt x="1002030" y="3162300"/>
                </a:cubicBezTo>
                <a:cubicBezTo>
                  <a:pt x="1003300" y="3164840"/>
                  <a:pt x="1008380" y="3167380"/>
                  <a:pt x="1010920" y="3168650"/>
                </a:cubicBezTo>
                <a:cubicBezTo>
                  <a:pt x="1010920" y="3168650"/>
                  <a:pt x="1012190" y="3168650"/>
                  <a:pt x="1013460" y="3169920"/>
                </a:cubicBezTo>
                <a:cubicBezTo>
                  <a:pt x="1014730" y="3173730"/>
                  <a:pt x="1018540" y="3172460"/>
                  <a:pt x="1021080" y="3171190"/>
                </a:cubicBezTo>
                <a:cubicBezTo>
                  <a:pt x="1023620" y="3171190"/>
                  <a:pt x="1026160" y="3169920"/>
                  <a:pt x="1027430" y="3173730"/>
                </a:cubicBezTo>
                <a:cubicBezTo>
                  <a:pt x="1027430" y="3175000"/>
                  <a:pt x="1031240" y="3176270"/>
                  <a:pt x="1032510" y="3177540"/>
                </a:cubicBezTo>
                <a:cubicBezTo>
                  <a:pt x="1036320" y="3180080"/>
                  <a:pt x="1040130" y="3182620"/>
                  <a:pt x="1042670" y="3185160"/>
                </a:cubicBezTo>
                <a:cubicBezTo>
                  <a:pt x="1043940" y="3186430"/>
                  <a:pt x="1045210" y="3187700"/>
                  <a:pt x="1045210" y="3188970"/>
                </a:cubicBezTo>
                <a:cubicBezTo>
                  <a:pt x="1045210" y="3192780"/>
                  <a:pt x="1049020" y="3195320"/>
                  <a:pt x="1052830" y="3195320"/>
                </a:cubicBezTo>
                <a:cubicBezTo>
                  <a:pt x="1057910" y="3196590"/>
                  <a:pt x="1061720" y="3196590"/>
                  <a:pt x="1066800" y="3197860"/>
                </a:cubicBezTo>
                <a:cubicBezTo>
                  <a:pt x="1068070" y="3197860"/>
                  <a:pt x="1068070" y="3200400"/>
                  <a:pt x="1069340" y="3200400"/>
                </a:cubicBezTo>
                <a:cubicBezTo>
                  <a:pt x="1070610" y="3202940"/>
                  <a:pt x="1071880" y="3206750"/>
                  <a:pt x="1076960" y="3204210"/>
                </a:cubicBezTo>
                <a:cubicBezTo>
                  <a:pt x="1079500" y="3202940"/>
                  <a:pt x="1087120" y="3205480"/>
                  <a:pt x="1088390" y="3208020"/>
                </a:cubicBezTo>
                <a:cubicBezTo>
                  <a:pt x="1090930" y="3216910"/>
                  <a:pt x="1099820" y="3216910"/>
                  <a:pt x="1106170" y="3219450"/>
                </a:cubicBezTo>
                <a:cubicBezTo>
                  <a:pt x="1107440" y="3219450"/>
                  <a:pt x="1108710" y="3219450"/>
                  <a:pt x="1108710" y="3220720"/>
                </a:cubicBezTo>
                <a:cubicBezTo>
                  <a:pt x="1112520" y="3225800"/>
                  <a:pt x="1117600" y="3227070"/>
                  <a:pt x="1122680" y="3229610"/>
                </a:cubicBezTo>
                <a:cubicBezTo>
                  <a:pt x="1127760" y="3232150"/>
                  <a:pt x="1132840" y="3237230"/>
                  <a:pt x="1137920" y="3242310"/>
                </a:cubicBezTo>
                <a:lnTo>
                  <a:pt x="1144270" y="3248660"/>
                </a:lnTo>
                <a:cubicBezTo>
                  <a:pt x="1145540" y="3249930"/>
                  <a:pt x="1146810" y="3249930"/>
                  <a:pt x="1148080" y="3249930"/>
                </a:cubicBezTo>
                <a:cubicBezTo>
                  <a:pt x="1151890" y="3249930"/>
                  <a:pt x="1155700" y="3248660"/>
                  <a:pt x="1158240" y="3252470"/>
                </a:cubicBezTo>
                <a:cubicBezTo>
                  <a:pt x="1158240" y="3252470"/>
                  <a:pt x="1159510" y="3253740"/>
                  <a:pt x="1160780" y="3253740"/>
                </a:cubicBezTo>
                <a:cubicBezTo>
                  <a:pt x="1170940" y="3252470"/>
                  <a:pt x="1177290" y="3258820"/>
                  <a:pt x="1183640" y="3265170"/>
                </a:cubicBezTo>
                <a:cubicBezTo>
                  <a:pt x="1186180" y="3267710"/>
                  <a:pt x="1191260" y="3268980"/>
                  <a:pt x="1193800" y="3268980"/>
                </a:cubicBezTo>
                <a:cubicBezTo>
                  <a:pt x="1201420" y="3271520"/>
                  <a:pt x="1210310" y="3272790"/>
                  <a:pt x="1216660" y="3277870"/>
                </a:cubicBezTo>
                <a:cubicBezTo>
                  <a:pt x="1220470" y="3280410"/>
                  <a:pt x="1225550" y="3284220"/>
                  <a:pt x="1229360" y="3284220"/>
                </a:cubicBezTo>
                <a:cubicBezTo>
                  <a:pt x="1235710" y="3284220"/>
                  <a:pt x="1238250" y="3289300"/>
                  <a:pt x="1240790" y="3293110"/>
                </a:cubicBezTo>
                <a:cubicBezTo>
                  <a:pt x="1248410" y="3294380"/>
                  <a:pt x="1256030" y="3294380"/>
                  <a:pt x="1259840" y="3302000"/>
                </a:cubicBezTo>
                <a:cubicBezTo>
                  <a:pt x="1259840" y="3303270"/>
                  <a:pt x="1261110" y="3303270"/>
                  <a:pt x="1262380" y="3303270"/>
                </a:cubicBezTo>
                <a:cubicBezTo>
                  <a:pt x="1267460" y="3304540"/>
                  <a:pt x="1272540" y="3305810"/>
                  <a:pt x="1277620" y="3308350"/>
                </a:cubicBezTo>
                <a:cubicBezTo>
                  <a:pt x="1280160" y="3309620"/>
                  <a:pt x="1282700" y="3312160"/>
                  <a:pt x="1286510" y="3314700"/>
                </a:cubicBezTo>
                <a:cubicBezTo>
                  <a:pt x="1287780" y="3314700"/>
                  <a:pt x="1287780" y="3315970"/>
                  <a:pt x="1289050" y="3315970"/>
                </a:cubicBezTo>
                <a:cubicBezTo>
                  <a:pt x="1297940" y="3315970"/>
                  <a:pt x="1300480" y="3322320"/>
                  <a:pt x="1305560" y="3327400"/>
                </a:cubicBezTo>
                <a:cubicBezTo>
                  <a:pt x="1313180" y="3333750"/>
                  <a:pt x="1322070" y="3340100"/>
                  <a:pt x="1328420" y="3347720"/>
                </a:cubicBezTo>
                <a:cubicBezTo>
                  <a:pt x="1332230" y="3352800"/>
                  <a:pt x="1338580" y="3355340"/>
                  <a:pt x="1342390" y="3357880"/>
                </a:cubicBezTo>
                <a:lnTo>
                  <a:pt x="1350010" y="3361690"/>
                </a:lnTo>
                <a:cubicBezTo>
                  <a:pt x="1352550" y="3364230"/>
                  <a:pt x="1355090" y="3366770"/>
                  <a:pt x="1358900" y="3369310"/>
                </a:cubicBezTo>
                <a:cubicBezTo>
                  <a:pt x="1362710" y="3370580"/>
                  <a:pt x="1363980" y="3375660"/>
                  <a:pt x="1369060" y="3374390"/>
                </a:cubicBezTo>
                <a:cubicBezTo>
                  <a:pt x="1371600" y="3374390"/>
                  <a:pt x="1374140" y="3375660"/>
                  <a:pt x="1376680" y="3376930"/>
                </a:cubicBezTo>
                <a:cubicBezTo>
                  <a:pt x="1380490" y="3379470"/>
                  <a:pt x="1381760" y="3382010"/>
                  <a:pt x="1386840" y="3382010"/>
                </a:cubicBezTo>
                <a:cubicBezTo>
                  <a:pt x="1389380" y="3382010"/>
                  <a:pt x="1391920" y="3384550"/>
                  <a:pt x="1393190" y="3385820"/>
                </a:cubicBezTo>
                <a:cubicBezTo>
                  <a:pt x="1399540" y="3388360"/>
                  <a:pt x="1405890" y="3388360"/>
                  <a:pt x="1409700" y="3380740"/>
                </a:cubicBezTo>
                <a:lnTo>
                  <a:pt x="1410970" y="3379470"/>
                </a:lnTo>
                <a:cubicBezTo>
                  <a:pt x="1416050" y="3382010"/>
                  <a:pt x="1416050" y="3376930"/>
                  <a:pt x="1417320" y="3374390"/>
                </a:cubicBezTo>
                <a:cubicBezTo>
                  <a:pt x="1418590" y="3373120"/>
                  <a:pt x="1421130" y="3371850"/>
                  <a:pt x="1422400" y="3370580"/>
                </a:cubicBezTo>
                <a:cubicBezTo>
                  <a:pt x="1424940" y="3368040"/>
                  <a:pt x="1427480" y="3366770"/>
                  <a:pt x="1431290" y="3364230"/>
                </a:cubicBezTo>
                <a:cubicBezTo>
                  <a:pt x="1432560" y="3362960"/>
                  <a:pt x="1435100" y="3361690"/>
                  <a:pt x="1436370" y="3361690"/>
                </a:cubicBezTo>
                <a:cubicBezTo>
                  <a:pt x="1442720" y="3361690"/>
                  <a:pt x="1446530" y="3359150"/>
                  <a:pt x="1451610" y="3354070"/>
                </a:cubicBezTo>
                <a:cubicBezTo>
                  <a:pt x="1455420" y="3350260"/>
                  <a:pt x="1461770" y="3347720"/>
                  <a:pt x="1466850" y="3345180"/>
                </a:cubicBezTo>
                <a:cubicBezTo>
                  <a:pt x="1471930" y="3342640"/>
                  <a:pt x="1477010" y="3340100"/>
                  <a:pt x="1483360" y="3338830"/>
                </a:cubicBezTo>
                <a:cubicBezTo>
                  <a:pt x="1487170" y="3337560"/>
                  <a:pt x="1490980" y="3337560"/>
                  <a:pt x="1494790" y="3337560"/>
                </a:cubicBezTo>
                <a:lnTo>
                  <a:pt x="1497330" y="3337560"/>
                </a:lnTo>
                <a:cubicBezTo>
                  <a:pt x="1502410" y="3335020"/>
                  <a:pt x="1507490" y="3331210"/>
                  <a:pt x="1513840" y="3328670"/>
                </a:cubicBezTo>
                <a:lnTo>
                  <a:pt x="1517650" y="3328670"/>
                </a:lnTo>
                <a:cubicBezTo>
                  <a:pt x="1524000" y="3331210"/>
                  <a:pt x="1530350" y="3331210"/>
                  <a:pt x="1536700" y="3326130"/>
                </a:cubicBezTo>
                <a:cubicBezTo>
                  <a:pt x="1537970" y="3324860"/>
                  <a:pt x="1540510" y="3323590"/>
                  <a:pt x="1541780" y="3322320"/>
                </a:cubicBezTo>
                <a:cubicBezTo>
                  <a:pt x="1548130" y="3324860"/>
                  <a:pt x="1554480" y="3329940"/>
                  <a:pt x="1562100" y="3329940"/>
                </a:cubicBezTo>
                <a:cubicBezTo>
                  <a:pt x="1564640" y="3329940"/>
                  <a:pt x="1568450" y="3328670"/>
                  <a:pt x="1570990" y="3327400"/>
                </a:cubicBezTo>
                <a:cubicBezTo>
                  <a:pt x="1576070" y="3327400"/>
                  <a:pt x="1581150" y="3327400"/>
                  <a:pt x="1584960" y="3326130"/>
                </a:cubicBezTo>
                <a:cubicBezTo>
                  <a:pt x="1590040" y="3324860"/>
                  <a:pt x="1596390" y="3326130"/>
                  <a:pt x="1601470" y="3323590"/>
                </a:cubicBezTo>
                <a:cubicBezTo>
                  <a:pt x="1604010" y="3317240"/>
                  <a:pt x="1605280" y="3317240"/>
                  <a:pt x="1611630" y="3318510"/>
                </a:cubicBezTo>
                <a:cubicBezTo>
                  <a:pt x="1619250" y="3319780"/>
                  <a:pt x="1624330" y="3318510"/>
                  <a:pt x="1629410" y="3312160"/>
                </a:cubicBezTo>
                <a:cubicBezTo>
                  <a:pt x="1631950" y="3308350"/>
                  <a:pt x="1638300" y="3308350"/>
                  <a:pt x="1642110" y="3305810"/>
                </a:cubicBezTo>
                <a:cubicBezTo>
                  <a:pt x="1643380" y="3305810"/>
                  <a:pt x="1644650" y="3304540"/>
                  <a:pt x="1645920" y="3304540"/>
                </a:cubicBezTo>
                <a:cubicBezTo>
                  <a:pt x="1648460" y="3303270"/>
                  <a:pt x="1649730" y="3303270"/>
                  <a:pt x="1652270" y="3302000"/>
                </a:cubicBezTo>
                <a:cubicBezTo>
                  <a:pt x="1658620" y="3299460"/>
                  <a:pt x="1664970" y="3298190"/>
                  <a:pt x="1671320" y="3294380"/>
                </a:cubicBezTo>
                <a:cubicBezTo>
                  <a:pt x="1677670" y="3290570"/>
                  <a:pt x="1682750" y="3288030"/>
                  <a:pt x="1689100" y="3293110"/>
                </a:cubicBezTo>
                <a:lnTo>
                  <a:pt x="1691640" y="3293110"/>
                </a:lnTo>
                <a:cubicBezTo>
                  <a:pt x="1694180" y="3291840"/>
                  <a:pt x="1695450" y="3291840"/>
                  <a:pt x="1697990" y="3290570"/>
                </a:cubicBezTo>
                <a:cubicBezTo>
                  <a:pt x="1697990" y="3286760"/>
                  <a:pt x="1697990" y="3281680"/>
                  <a:pt x="1703070" y="3277870"/>
                </a:cubicBezTo>
                <a:cubicBezTo>
                  <a:pt x="1704340" y="3276600"/>
                  <a:pt x="1704340" y="3274060"/>
                  <a:pt x="1706880" y="3272790"/>
                </a:cubicBezTo>
                <a:cubicBezTo>
                  <a:pt x="1709420" y="3270250"/>
                  <a:pt x="1713230" y="3270250"/>
                  <a:pt x="1715770" y="3271520"/>
                </a:cubicBezTo>
                <a:cubicBezTo>
                  <a:pt x="1717040" y="3272790"/>
                  <a:pt x="1719580" y="3271520"/>
                  <a:pt x="1720850" y="3271520"/>
                </a:cubicBezTo>
                <a:cubicBezTo>
                  <a:pt x="1728470" y="3270250"/>
                  <a:pt x="1737360" y="3270250"/>
                  <a:pt x="1744980" y="3268980"/>
                </a:cubicBezTo>
                <a:cubicBezTo>
                  <a:pt x="1752600" y="3267710"/>
                  <a:pt x="1760220" y="3266440"/>
                  <a:pt x="1767840" y="3263900"/>
                </a:cubicBezTo>
                <a:cubicBezTo>
                  <a:pt x="1772920" y="3261360"/>
                  <a:pt x="1778000" y="3262630"/>
                  <a:pt x="1783080" y="3262630"/>
                </a:cubicBezTo>
                <a:cubicBezTo>
                  <a:pt x="1793240" y="3263900"/>
                  <a:pt x="1802130" y="3263900"/>
                  <a:pt x="1811020" y="3258820"/>
                </a:cubicBezTo>
                <a:lnTo>
                  <a:pt x="1808480" y="3256280"/>
                </a:lnTo>
                <a:cubicBezTo>
                  <a:pt x="1811020" y="3255010"/>
                  <a:pt x="1813560" y="3255010"/>
                  <a:pt x="1817370" y="3255010"/>
                </a:cubicBezTo>
                <a:cubicBezTo>
                  <a:pt x="1819910" y="3258820"/>
                  <a:pt x="1823720" y="3256280"/>
                  <a:pt x="1826260" y="3253740"/>
                </a:cubicBezTo>
                <a:cubicBezTo>
                  <a:pt x="1830070" y="3249930"/>
                  <a:pt x="1833880" y="3251200"/>
                  <a:pt x="1838960" y="3251200"/>
                </a:cubicBezTo>
                <a:cubicBezTo>
                  <a:pt x="1844040" y="3252470"/>
                  <a:pt x="1850390" y="3249930"/>
                  <a:pt x="1856740" y="3248660"/>
                </a:cubicBezTo>
                <a:cubicBezTo>
                  <a:pt x="1858010" y="3248660"/>
                  <a:pt x="1859280" y="3246120"/>
                  <a:pt x="1859280" y="3244850"/>
                </a:cubicBezTo>
                <a:cubicBezTo>
                  <a:pt x="1861820" y="3244850"/>
                  <a:pt x="1864360" y="3243580"/>
                  <a:pt x="1868170" y="3243580"/>
                </a:cubicBezTo>
                <a:lnTo>
                  <a:pt x="1873250" y="3243580"/>
                </a:lnTo>
                <a:cubicBezTo>
                  <a:pt x="1878330" y="3246120"/>
                  <a:pt x="1883410" y="3246120"/>
                  <a:pt x="1888490" y="3243580"/>
                </a:cubicBezTo>
                <a:cubicBezTo>
                  <a:pt x="1889760" y="3242310"/>
                  <a:pt x="1892300" y="3242310"/>
                  <a:pt x="1893570" y="3242310"/>
                </a:cubicBezTo>
                <a:cubicBezTo>
                  <a:pt x="1897380" y="3241040"/>
                  <a:pt x="1901190" y="3242310"/>
                  <a:pt x="1903730" y="3238500"/>
                </a:cubicBezTo>
                <a:cubicBezTo>
                  <a:pt x="1905000" y="3237230"/>
                  <a:pt x="1907540" y="3238500"/>
                  <a:pt x="1910080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400" y="3232150"/>
                  <a:pt x="2063750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50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0"/>
                </a:cubicBezTo>
                <a:cubicBezTo>
                  <a:pt x="2167890" y="2368550"/>
                  <a:pt x="2160270" y="2153920"/>
                  <a:pt x="2159000" y="1939290"/>
                </a:cubicBezTo>
                <a:cubicBezTo>
                  <a:pt x="2159000" y="1831340"/>
                  <a:pt x="2160270" y="1724660"/>
                  <a:pt x="2162810" y="1616710"/>
                </a:cubicBezTo>
                <a:cubicBezTo>
                  <a:pt x="2166620" y="1508760"/>
                  <a:pt x="2174240" y="1400810"/>
                  <a:pt x="2179320" y="1292860"/>
                </a:cubicBezTo>
                <a:cubicBezTo>
                  <a:pt x="2194560" y="951230"/>
                  <a:pt x="2185670" y="608330"/>
                  <a:pt x="2180590" y="266700"/>
                </a:cubicBezTo>
                <a:cubicBezTo>
                  <a:pt x="2176780" y="265430"/>
                  <a:pt x="2174240" y="264160"/>
                  <a:pt x="2171700" y="262890"/>
                </a:cubicBezTo>
                <a:cubicBezTo>
                  <a:pt x="2167890" y="260350"/>
                  <a:pt x="2164080" y="259080"/>
                  <a:pt x="2159000" y="260350"/>
                </a:cubicBezTo>
                <a:lnTo>
                  <a:pt x="2151380" y="260350"/>
                </a:lnTo>
                <a:cubicBezTo>
                  <a:pt x="2147570" y="260350"/>
                  <a:pt x="2142490" y="260350"/>
                  <a:pt x="2139950" y="265430"/>
                </a:cubicBezTo>
                <a:cubicBezTo>
                  <a:pt x="2139950" y="265430"/>
                  <a:pt x="2138680" y="266700"/>
                  <a:pt x="2137410" y="266700"/>
                </a:cubicBezTo>
                <a:lnTo>
                  <a:pt x="2132330" y="266700"/>
                </a:lnTo>
                <a:cubicBezTo>
                  <a:pt x="2131060" y="264160"/>
                  <a:pt x="2133600" y="259080"/>
                  <a:pt x="2127250" y="260350"/>
                </a:cubicBezTo>
                <a:cubicBezTo>
                  <a:pt x="2124710" y="260350"/>
                  <a:pt x="2120900" y="261620"/>
                  <a:pt x="2118360" y="261620"/>
                </a:cubicBezTo>
                <a:lnTo>
                  <a:pt x="2099310" y="261620"/>
                </a:lnTo>
                <a:cubicBezTo>
                  <a:pt x="2098040" y="259080"/>
                  <a:pt x="2096770" y="256540"/>
                  <a:pt x="2094230" y="252730"/>
                </a:cubicBezTo>
                <a:cubicBezTo>
                  <a:pt x="2092960" y="250190"/>
                  <a:pt x="2091690" y="248920"/>
                  <a:pt x="2087880" y="251460"/>
                </a:cubicBezTo>
                <a:cubicBezTo>
                  <a:pt x="2085340" y="252730"/>
                  <a:pt x="2084070" y="252730"/>
                  <a:pt x="2082800" y="250190"/>
                </a:cubicBezTo>
                <a:cubicBezTo>
                  <a:pt x="2078990" y="243840"/>
                  <a:pt x="2075180" y="238760"/>
                  <a:pt x="2067560" y="237490"/>
                </a:cubicBezTo>
                <a:cubicBezTo>
                  <a:pt x="2066290" y="237490"/>
                  <a:pt x="2065020" y="234950"/>
                  <a:pt x="2063750" y="233680"/>
                </a:cubicBezTo>
                <a:cubicBezTo>
                  <a:pt x="2061210" y="231140"/>
                  <a:pt x="2059940" y="228600"/>
                  <a:pt x="2056130" y="228600"/>
                </a:cubicBezTo>
                <a:cubicBezTo>
                  <a:pt x="2054860" y="228600"/>
                  <a:pt x="2052320" y="226060"/>
                  <a:pt x="2052320" y="224790"/>
                </a:cubicBezTo>
                <a:cubicBezTo>
                  <a:pt x="2051050" y="219710"/>
                  <a:pt x="2051050" y="215900"/>
                  <a:pt x="2051050" y="210820"/>
                </a:cubicBezTo>
                <a:cubicBezTo>
                  <a:pt x="2049780" y="205740"/>
                  <a:pt x="2047240" y="200660"/>
                  <a:pt x="2043430" y="198120"/>
                </a:cubicBezTo>
                <a:cubicBezTo>
                  <a:pt x="2037080" y="194310"/>
                  <a:pt x="2032000" y="189230"/>
                  <a:pt x="2025650" y="185420"/>
                </a:cubicBezTo>
                <a:cubicBezTo>
                  <a:pt x="2024380" y="184150"/>
                  <a:pt x="2021840" y="182880"/>
                  <a:pt x="2019300" y="182880"/>
                </a:cubicBezTo>
                <a:cubicBezTo>
                  <a:pt x="2015490" y="181610"/>
                  <a:pt x="2011680" y="180340"/>
                  <a:pt x="2007870" y="180340"/>
                </a:cubicBezTo>
                <a:cubicBezTo>
                  <a:pt x="2004060" y="180340"/>
                  <a:pt x="1998980" y="180340"/>
                  <a:pt x="1995170" y="182880"/>
                </a:cubicBezTo>
                <a:cubicBezTo>
                  <a:pt x="1987550" y="186690"/>
                  <a:pt x="1981200" y="181610"/>
                  <a:pt x="1974850" y="181610"/>
                </a:cubicBezTo>
                <a:cubicBezTo>
                  <a:pt x="1968500" y="180340"/>
                  <a:pt x="1962150" y="177800"/>
                  <a:pt x="1957070" y="176530"/>
                </a:cubicBezTo>
                <a:lnTo>
                  <a:pt x="1940560" y="176530"/>
                </a:lnTo>
                <a:cubicBezTo>
                  <a:pt x="1926590" y="179070"/>
                  <a:pt x="1915160" y="171450"/>
                  <a:pt x="1901190" y="170180"/>
                </a:cubicBezTo>
                <a:cubicBezTo>
                  <a:pt x="1897380" y="170180"/>
                  <a:pt x="1893570" y="166370"/>
                  <a:pt x="1889760" y="163830"/>
                </a:cubicBezTo>
                <a:cubicBezTo>
                  <a:pt x="1887220" y="161290"/>
                  <a:pt x="1884680" y="161290"/>
                  <a:pt x="1880870" y="162560"/>
                </a:cubicBezTo>
                <a:cubicBezTo>
                  <a:pt x="1875790" y="163830"/>
                  <a:pt x="1870710" y="162560"/>
                  <a:pt x="1865630" y="163830"/>
                </a:cubicBezTo>
                <a:cubicBezTo>
                  <a:pt x="1858010" y="166370"/>
                  <a:pt x="1851660" y="160020"/>
                  <a:pt x="1844040" y="160020"/>
                </a:cubicBezTo>
                <a:cubicBezTo>
                  <a:pt x="1837690" y="161290"/>
                  <a:pt x="1831340" y="161290"/>
                  <a:pt x="1824990" y="162560"/>
                </a:cubicBezTo>
                <a:lnTo>
                  <a:pt x="1809750" y="166370"/>
                </a:lnTo>
                <a:cubicBezTo>
                  <a:pt x="1799590" y="171450"/>
                  <a:pt x="1791970" y="165100"/>
                  <a:pt x="1783080" y="162560"/>
                </a:cubicBezTo>
                <a:cubicBezTo>
                  <a:pt x="1776730" y="161290"/>
                  <a:pt x="1772920" y="158750"/>
                  <a:pt x="1767840" y="154940"/>
                </a:cubicBezTo>
                <a:cubicBezTo>
                  <a:pt x="1762760" y="151130"/>
                  <a:pt x="1757680" y="154940"/>
                  <a:pt x="1753870" y="154940"/>
                </a:cubicBezTo>
                <a:cubicBezTo>
                  <a:pt x="1750060" y="154940"/>
                  <a:pt x="1747520" y="158750"/>
                  <a:pt x="1744980" y="160020"/>
                </a:cubicBezTo>
                <a:cubicBezTo>
                  <a:pt x="1741170" y="161290"/>
                  <a:pt x="1737360" y="161290"/>
                  <a:pt x="1733550" y="161290"/>
                </a:cubicBezTo>
                <a:cubicBezTo>
                  <a:pt x="1729740" y="161290"/>
                  <a:pt x="1724660" y="160020"/>
                  <a:pt x="1720850" y="161290"/>
                </a:cubicBezTo>
                <a:cubicBezTo>
                  <a:pt x="1714500" y="163830"/>
                  <a:pt x="1709420" y="167640"/>
                  <a:pt x="1704340" y="170180"/>
                </a:cubicBezTo>
                <a:cubicBezTo>
                  <a:pt x="1703070" y="171450"/>
                  <a:pt x="1701800" y="172720"/>
                  <a:pt x="1700530" y="172720"/>
                </a:cubicBezTo>
                <a:cubicBezTo>
                  <a:pt x="1691640" y="177800"/>
                  <a:pt x="1681480" y="179070"/>
                  <a:pt x="1670050" y="179070"/>
                </a:cubicBezTo>
                <a:cubicBezTo>
                  <a:pt x="1663700" y="179070"/>
                  <a:pt x="1657350" y="179070"/>
                  <a:pt x="1651000" y="177800"/>
                </a:cubicBezTo>
                <a:cubicBezTo>
                  <a:pt x="1647190" y="177800"/>
                  <a:pt x="1644650" y="173990"/>
                  <a:pt x="1642110" y="173990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0"/>
                  <a:pt x="1612900" y="173990"/>
                </a:cubicBezTo>
                <a:cubicBezTo>
                  <a:pt x="1607820" y="176530"/>
                  <a:pt x="1602740" y="180340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0"/>
                </a:cubicBezTo>
                <a:cubicBezTo>
                  <a:pt x="1537970" y="193040"/>
                  <a:pt x="1530350" y="196850"/>
                  <a:pt x="1522730" y="199390"/>
                </a:cubicBezTo>
                <a:cubicBezTo>
                  <a:pt x="1520190" y="200660"/>
                  <a:pt x="1517650" y="199390"/>
                  <a:pt x="1515110" y="198120"/>
                </a:cubicBezTo>
                <a:cubicBezTo>
                  <a:pt x="1511300" y="196850"/>
                  <a:pt x="1508760" y="196850"/>
                  <a:pt x="1506220" y="199390"/>
                </a:cubicBezTo>
                <a:cubicBezTo>
                  <a:pt x="1504950" y="200660"/>
                  <a:pt x="1503680" y="200660"/>
                  <a:pt x="1502410" y="200660"/>
                </a:cubicBezTo>
                <a:cubicBezTo>
                  <a:pt x="1498600" y="201930"/>
                  <a:pt x="1494790" y="201930"/>
                  <a:pt x="1492250" y="203200"/>
                </a:cubicBezTo>
                <a:cubicBezTo>
                  <a:pt x="1487170" y="207010"/>
                  <a:pt x="1482090" y="205740"/>
                  <a:pt x="1477010" y="208280"/>
                </a:cubicBezTo>
                <a:cubicBezTo>
                  <a:pt x="1471930" y="210820"/>
                  <a:pt x="1466850" y="210820"/>
                  <a:pt x="1463040" y="214630"/>
                </a:cubicBezTo>
                <a:cubicBezTo>
                  <a:pt x="1461770" y="215900"/>
                  <a:pt x="1459230" y="215900"/>
                  <a:pt x="1456690" y="215900"/>
                </a:cubicBezTo>
                <a:cubicBezTo>
                  <a:pt x="1450340" y="217170"/>
                  <a:pt x="1445260" y="220980"/>
                  <a:pt x="1441450" y="226060"/>
                </a:cubicBezTo>
                <a:cubicBezTo>
                  <a:pt x="1436370" y="231140"/>
                  <a:pt x="1431290" y="234950"/>
                  <a:pt x="1426210" y="238760"/>
                </a:cubicBezTo>
                <a:cubicBezTo>
                  <a:pt x="1424940" y="240030"/>
                  <a:pt x="1421130" y="240030"/>
                  <a:pt x="1419860" y="240030"/>
                </a:cubicBezTo>
                <a:cubicBezTo>
                  <a:pt x="1414780" y="240030"/>
                  <a:pt x="1409700" y="238760"/>
                  <a:pt x="1405890" y="237490"/>
                </a:cubicBezTo>
                <a:cubicBezTo>
                  <a:pt x="1403350" y="237490"/>
                  <a:pt x="1402080" y="236220"/>
                  <a:pt x="1399540" y="236220"/>
                </a:cubicBezTo>
                <a:cubicBezTo>
                  <a:pt x="1391920" y="240030"/>
                  <a:pt x="1383030" y="237490"/>
                  <a:pt x="1375410" y="237490"/>
                </a:cubicBezTo>
                <a:cubicBezTo>
                  <a:pt x="1374140" y="237490"/>
                  <a:pt x="1371600" y="236220"/>
                  <a:pt x="1370330" y="234950"/>
                </a:cubicBezTo>
                <a:cubicBezTo>
                  <a:pt x="1365250" y="231140"/>
                  <a:pt x="1360170" y="231140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0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0" y="215900"/>
                  <a:pt x="1240790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0"/>
                  <a:pt x="1169670" y="224790"/>
                </a:cubicBezTo>
                <a:lnTo>
                  <a:pt x="1163320" y="224790"/>
                </a:lnTo>
                <a:cubicBezTo>
                  <a:pt x="1155700" y="226060"/>
                  <a:pt x="1151890" y="219710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0" y="205740"/>
                  <a:pt x="1097280" y="200660"/>
                  <a:pt x="1090930" y="195580"/>
                </a:cubicBezTo>
                <a:cubicBezTo>
                  <a:pt x="1087120" y="193040"/>
                  <a:pt x="1082040" y="190500"/>
                  <a:pt x="1078230" y="189230"/>
                </a:cubicBezTo>
                <a:cubicBezTo>
                  <a:pt x="1073150" y="186690"/>
                  <a:pt x="1066800" y="185420"/>
                  <a:pt x="1064260" y="179070"/>
                </a:cubicBezTo>
                <a:cubicBezTo>
                  <a:pt x="1062990" y="176530"/>
                  <a:pt x="1060450" y="176530"/>
                  <a:pt x="1059180" y="173990"/>
                </a:cubicBezTo>
                <a:cubicBezTo>
                  <a:pt x="1057910" y="171450"/>
                  <a:pt x="1056640" y="168910"/>
                  <a:pt x="1056640" y="167640"/>
                </a:cubicBezTo>
                <a:cubicBezTo>
                  <a:pt x="1056640" y="165100"/>
                  <a:pt x="1057910" y="162560"/>
                  <a:pt x="1059180" y="160020"/>
                </a:cubicBezTo>
                <a:cubicBezTo>
                  <a:pt x="1060450" y="156210"/>
                  <a:pt x="1057910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0" y="114300"/>
                  <a:pt x="1023620" y="111760"/>
                  <a:pt x="1019810" y="109220"/>
                </a:cubicBezTo>
                <a:cubicBezTo>
                  <a:pt x="1010920" y="105410"/>
                  <a:pt x="1002030" y="101600"/>
                  <a:pt x="993140" y="96520"/>
                </a:cubicBezTo>
                <a:cubicBezTo>
                  <a:pt x="993140" y="106680"/>
                  <a:pt x="990600" y="104140"/>
                  <a:pt x="989330" y="101600"/>
                </a:cubicBezTo>
                <a:cubicBezTo>
                  <a:pt x="989330" y="97790"/>
                  <a:pt x="986790" y="96520"/>
                  <a:pt x="982980" y="96520"/>
                </a:cubicBezTo>
                <a:cubicBezTo>
                  <a:pt x="982980" y="96520"/>
                  <a:pt x="981710" y="96520"/>
                  <a:pt x="981710" y="95250"/>
                </a:cubicBezTo>
                <a:cubicBezTo>
                  <a:pt x="980440" y="87630"/>
                  <a:pt x="974090" y="90170"/>
                  <a:pt x="970280" y="88900"/>
                </a:cubicBezTo>
                <a:cubicBezTo>
                  <a:pt x="967740" y="87630"/>
                  <a:pt x="965200" y="86360"/>
                  <a:pt x="962660" y="87630"/>
                </a:cubicBezTo>
                <a:cubicBezTo>
                  <a:pt x="957580" y="88900"/>
                  <a:pt x="953770" y="85090"/>
                  <a:pt x="948690" y="83820"/>
                </a:cubicBezTo>
                <a:cubicBezTo>
                  <a:pt x="947420" y="83820"/>
                  <a:pt x="946150" y="83820"/>
                  <a:pt x="944880" y="85090"/>
                </a:cubicBezTo>
                <a:cubicBezTo>
                  <a:pt x="942340" y="87630"/>
                  <a:pt x="939800" y="87630"/>
                  <a:pt x="935990" y="85090"/>
                </a:cubicBezTo>
                <a:cubicBezTo>
                  <a:pt x="930910" y="81280"/>
                  <a:pt x="925830" y="81280"/>
                  <a:pt x="919480" y="83820"/>
                </a:cubicBezTo>
                <a:cubicBezTo>
                  <a:pt x="916940" y="85090"/>
                  <a:pt x="914400" y="85090"/>
                  <a:pt x="911860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0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0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15" r="-161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69"/>
          <p:cNvSpPr/>
          <p:nvPr/>
        </p:nvSpPr>
        <p:spPr>
          <a:xfrm>
            <a:off x="50282" y="0"/>
            <a:ext cx="2962287" cy="2962287"/>
          </a:xfrm>
          <a:custGeom>
            <a:avLst/>
            <a:gdLst/>
            <a:ahLst/>
            <a:cxnLst/>
            <a:rect l="l" t="t" r="r" b="b"/>
            <a:pathLst>
              <a:path w="2962287" h="2962287" extrusionOk="0">
                <a:moveTo>
                  <a:pt x="0" y="0"/>
                </a:moveTo>
                <a:lnTo>
                  <a:pt x="2962286" y="0"/>
                </a:lnTo>
                <a:lnTo>
                  <a:pt x="2962286" y="2962287"/>
                </a:lnTo>
                <a:lnTo>
                  <a:pt x="0" y="296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7" name="Google Shape;1187;p69"/>
          <p:cNvSpPr txBox="1"/>
          <p:nvPr/>
        </p:nvSpPr>
        <p:spPr>
          <a:xfrm>
            <a:off x="1531425" y="2000262"/>
            <a:ext cx="888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Webmaster</a:t>
            </a:r>
            <a:endParaRPr/>
          </a:p>
        </p:txBody>
      </p:sp>
      <p:sp>
        <p:nvSpPr>
          <p:cNvPr id="1188" name="Google Shape;1188;p69"/>
          <p:cNvSpPr txBox="1"/>
          <p:nvPr/>
        </p:nvSpPr>
        <p:spPr>
          <a:xfrm>
            <a:off x="3417625" y="2962275"/>
            <a:ext cx="4845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Kalyce Sims</a:t>
            </a:r>
            <a:endParaRPr/>
          </a:p>
        </p:txBody>
      </p:sp>
      <p:sp>
        <p:nvSpPr>
          <p:cNvPr id="1189" name="Google Shape;1189;p69"/>
          <p:cNvSpPr txBox="1"/>
          <p:nvPr/>
        </p:nvSpPr>
        <p:spPr>
          <a:xfrm>
            <a:off x="1028700" y="3771475"/>
            <a:ext cx="9233400" cy="53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Email: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uhpops.webmaster@gmail.com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Carrel Space: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SC North, Carrel </a:t>
            </a: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37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 b="0" i="0" u="none" strike="noStrike" cap="none">
                <a:solidFill>
                  <a:srgbClr val="FF807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Office Hours: </a:t>
            </a:r>
            <a:endParaRPr/>
          </a:p>
          <a:p>
            <a:pPr marL="0" marR="0" lvl="0" indent="0" algn="l" rtl="0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5">
                <a:latin typeface="Libre Baskerville"/>
                <a:ea typeface="Libre Baskerville"/>
                <a:cs typeface="Libre Baskerville"/>
                <a:sym typeface="Libre Baskerville"/>
              </a:rPr>
              <a:t>Thursday, 1:00PM - 2:00PM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70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9" name="Google Shape;1199;p70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70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1" name="Google Shape;1201;p70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2" name="Google Shape;1202;p70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3" name="Google Shape;1203;p70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4" name="Google Shape;1204;p70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5" name="Google Shape;1205;p70"/>
          <p:cNvSpPr txBox="1"/>
          <p:nvPr/>
        </p:nvSpPr>
        <p:spPr>
          <a:xfrm>
            <a:off x="1037700" y="2174170"/>
            <a:ext cx="8310900" cy="49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Design a user-friendly website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Update the website consistently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In charge of the annual t-shirt design competition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Communicate with the Historian to post on social media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36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206" name="Google Shape;1206;p70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Duties</a:t>
            </a:r>
            <a:endParaRPr/>
          </a:p>
        </p:txBody>
      </p:sp>
      <p:pic>
        <p:nvPicPr>
          <p:cNvPr id="1207" name="Google Shape;1207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46098" y="6888498"/>
            <a:ext cx="14795799" cy="7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71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17" name="Google Shape;1217;p71"/>
          <p:cNvSpPr/>
          <p:nvPr/>
        </p:nvSpPr>
        <p:spPr>
          <a:xfrm>
            <a:off x="14170179" y="-2486679"/>
            <a:ext cx="11694560" cy="8931594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71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19" name="Google Shape;1219;p71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20" name="Google Shape;1220;p71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21" name="Google Shape;1221;p71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22" name="Google Shape;1222;p71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23" name="Google Shape;1223;p71"/>
          <p:cNvSpPr txBox="1"/>
          <p:nvPr/>
        </p:nvSpPr>
        <p:spPr>
          <a:xfrm>
            <a:off x="1037700" y="2174170"/>
            <a:ext cx="8310900" cy="3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Job Opportunities</a:t>
            </a:r>
            <a:endParaRPr sz="3436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Upcoming Events on Homepage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483861" marR="0" lvl="2" indent="-49462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⚬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Links posted on the Events calendar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Update Member Points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483861" marR="0" lvl="2" indent="-49462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⚬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Every Friday night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224" name="Google Shape;1224;p71"/>
          <p:cNvSpPr txBox="1"/>
          <p:nvPr/>
        </p:nvSpPr>
        <p:spPr>
          <a:xfrm>
            <a:off x="1571038" y="623084"/>
            <a:ext cx="647862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Our Website</a:t>
            </a:r>
            <a:endParaRPr/>
          </a:p>
        </p:txBody>
      </p:sp>
      <p:sp>
        <p:nvSpPr>
          <p:cNvPr id="1225" name="Google Shape;1225;p71"/>
          <p:cNvSpPr txBox="1"/>
          <p:nvPr/>
        </p:nvSpPr>
        <p:spPr>
          <a:xfrm>
            <a:off x="9348460" y="2174170"/>
            <a:ext cx="8310900" cy="49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Application Forms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483861" marR="0" lvl="2" indent="-49462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⚬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Membership form and Family form under the “Join POPS” tab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Missed a Meeting/Workshop?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483861" marR="0" lvl="2" indent="-49462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⚬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Slides can be found under the “Meetings” tab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70965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36"/>
              <a:buFont typeface="Cormorant Garamond Medium"/>
              <a:buChar char="•"/>
            </a:pPr>
            <a:r>
              <a:rPr lang="en-US" sz="3436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Optometry Info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8"/>
          <p:cNvGrpSpPr/>
          <p:nvPr/>
        </p:nvGrpSpPr>
        <p:grpSpPr>
          <a:xfrm>
            <a:off x="0" y="-325487"/>
            <a:ext cx="8560872" cy="10612487"/>
            <a:chOff x="0" y="-85725"/>
            <a:chExt cx="2254715" cy="2795058"/>
          </a:xfrm>
        </p:grpSpPr>
        <p:sp>
          <p:nvSpPr>
            <p:cNvPr id="181" name="Google Shape;181;p18"/>
            <p:cNvSpPr/>
            <p:nvPr/>
          </p:nvSpPr>
          <p:spPr>
            <a:xfrm>
              <a:off x="0" y="0"/>
              <a:ext cx="2254715" cy="2709333"/>
            </a:xfrm>
            <a:custGeom>
              <a:avLst/>
              <a:gdLst/>
              <a:ahLst/>
              <a:cxnLst/>
              <a:rect l="l" t="t" r="r" b="b"/>
              <a:pathLst>
                <a:path w="2254715" h="2709333" extrusionOk="0">
                  <a:moveTo>
                    <a:pt x="0" y="0"/>
                  </a:moveTo>
                  <a:lnTo>
                    <a:pt x="2254715" y="0"/>
                  </a:lnTo>
                  <a:lnTo>
                    <a:pt x="22547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6969">
                <a:alpha val="84705"/>
              </a:srgbClr>
            </a:solidFill>
            <a:ln>
              <a:noFill/>
            </a:ln>
          </p:spPr>
        </p:sp>
        <p:sp>
          <p:nvSpPr>
            <p:cNvPr id="182" name="Google Shape;182;p18"/>
            <p:cNvSpPr txBox="1"/>
            <p:nvPr/>
          </p:nvSpPr>
          <p:spPr>
            <a:xfrm>
              <a:off x="0" y="-85725"/>
              <a:ext cx="2254715" cy="279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8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68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3" name="Google Shape;183;p18"/>
          <p:cNvCxnSpPr/>
          <p:nvPr/>
        </p:nvCxnSpPr>
        <p:spPr>
          <a:xfrm>
            <a:off x="2657376" y="3373179"/>
            <a:ext cx="3246120" cy="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4" name="Google Shape;184;p18"/>
          <p:cNvSpPr/>
          <p:nvPr/>
        </p:nvSpPr>
        <p:spPr>
          <a:xfrm>
            <a:off x="1293875" y="3670700"/>
            <a:ext cx="6059354" cy="5300933"/>
          </a:xfrm>
          <a:custGeom>
            <a:avLst/>
            <a:gdLst/>
            <a:ahLst/>
            <a:cxnLst/>
            <a:rect l="l" t="t" r="r" b="b"/>
            <a:pathLst>
              <a:path w="6059354" h="5300933" extrusionOk="0">
                <a:moveTo>
                  <a:pt x="0" y="0"/>
                </a:moveTo>
                <a:lnTo>
                  <a:pt x="6059354" y="0"/>
                </a:lnTo>
                <a:lnTo>
                  <a:pt x="6059354" y="5300933"/>
                </a:lnTo>
                <a:lnTo>
                  <a:pt x="0" y="530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4794" b="-4795"/>
            </a:stretch>
          </a:blipFill>
          <a:ln>
            <a:noFill/>
          </a:ln>
        </p:spPr>
      </p:sp>
      <p:sp>
        <p:nvSpPr>
          <p:cNvPr id="185" name="Google Shape;185;p18"/>
          <p:cNvSpPr/>
          <p:nvPr/>
        </p:nvSpPr>
        <p:spPr>
          <a:xfrm>
            <a:off x="622836" y="4378066"/>
            <a:ext cx="7315200" cy="3886200"/>
          </a:xfrm>
          <a:custGeom>
            <a:avLst/>
            <a:gdLst/>
            <a:ahLst/>
            <a:cxnLst/>
            <a:rect l="l" t="t" r="r" b="b"/>
            <a:pathLst>
              <a:path w="7315200" h="3886200" extrusionOk="0">
                <a:moveTo>
                  <a:pt x="0" y="0"/>
                </a:moveTo>
                <a:lnTo>
                  <a:pt x="7315200" y="0"/>
                </a:lnTo>
                <a:lnTo>
                  <a:pt x="7315200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186" name="Google Shape;186;p18"/>
          <p:cNvCxnSpPr/>
          <p:nvPr/>
        </p:nvCxnSpPr>
        <p:spPr>
          <a:xfrm>
            <a:off x="1472817" y="9258300"/>
            <a:ext cx="5615237" cy="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7" name="Google Shape;187;p18"/>
          <p:cNvSpPr/>
          <p:nvPr/>
        </p:nvSpPr>
        <p:spPr>
          <a:xfrm>
            <a:off x="1684252" y="4797166"/>
            <a:ext cx="5192369" cy="3115421"/>
          </a:xfrm>
          <a:custGeom>
            <a:avLst/>
            <a:gdLst/>
            <a:ahLst/>
            <a:cxnLst/>
            <a:rect l="l" t="t" r="r" b="b"/>
            <a:pathLst>
              <a:path w="6350000" h="3810000" extrusionOk="0">
                <a:moveTo>
                  <a:pt x="0" y="3175000"/>
                </a:moveTo>
                <a:lnTo>
                  <a:pt x="0" y="635000"/>
                </a:lnTo>
                <a:cubicBezTo>
                  <a:pt x="0" y="284480"/>
                  <a:pt x="284480" y="0"/>
                  <a:pt x="635000" y="0"/>
                </a:cubicBezTo>
                <a:lnTo>
                  <a:pt x="5715000" y="0"/>
                </a:lnTo>
                <a:cubicBezTo>
                  <a:pt x="6065520" y="0"/>
                  <a:pt x="6350000" y="284480"/>
                  <a:pt x="6350000" y="635000"/>
                </a:cubicBezTo>
                <a:lnTo>
                  <a:pt x="6350000" y="3175000"/>
                </a:lnTo>
                <a:cubicBezTo>
                  <a:pt x="6350000" y="3525520"/>
                  <a:pt x="6065520" y="3810000"/>
                  <a:pt x="5715000" y="3810000"/>
                </a:cubicBezTo>
                <a:lnTo>
                  <a:pt x="635000" y="3810000"/>
                </a:lnTo>
                <a:cubicBezTo>
                  <a:pt x="284480" y="3810000"/>
                  <a:pt x="0" y="3525520"/>
                  <a:pt x="0" y="31750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500" b="-12500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9144000" y="1911091"/>
            <a:ext cx="9144000" cy="3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4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Membership Opportunities</a:t>
            </a:r>
            <a:endParaRPr/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Connect and network with fellow pre-optometry students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Discover classmates to form study groups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Engage with families within POPS and participate in monthly social events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Take advantage of semester scholarships and discount codes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0989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6013" y="823504"/>
            <a:ext cx="4895076" cy="244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8"/>
          <p:cNvSpPr txBox="1"/>
          <p:nvPr/>
        </p:nvSpPr>
        <p:spPr>
          <a:xfrm>
            <a:off x="9144000" y="5025766"/>
            <a:ext cx="7690200" cy="4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4" b="1" i="0" u="none" strike="noStrike" cap="non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Optometric Opportunities</a:t>
            </a:r>
            <a:endParaRPr/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Direct interaction with UHCO advisors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Guest speakers from diverse optometry schools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Volunteering opportunities within the field of optometry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Jobs and shadowing opportunities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Engagement with optometry at significant events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512736" marR="0" lvl="1" indent="-256367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4"/>
              <a:buFont typeface="Cormorant Garamond Medium"/>
              <a:buChar char="•"/>
            </a:pPr>
            <a:r>
              <a:rPr lang="en-US" sz="2374" i="0" u="none" strike="noStrike" cap="none">
                <a:solidFill>
                  <a:srgbClr val="000000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OAT Resources/Study Materials</a:t>
            </a: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28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989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7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8"/>
          <p:cNvSpPr txBox="1"/>
          <p:nvPr/>
        </p:nvSpPr>
        <p:spPr>
          <a:xfrm>
            <a:off x="2036197" y="1150120"/>
            <a:ext cx="4574700" cy="17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99" b="1" i="0" u="none" strike="noStrike" cap="none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Member Benefits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72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35" name="Google Shape;1235;p72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72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37" name="Google Shape;1237;p72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38" name="Google Shape;1238;p72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39" name="Google Shape;1239;p72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40" name="Google Shape;1240;p72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41" name="Google Shape;1241;p72"/>
          <p:cNvSpPr txBox="1"/>
          <p:nvPr/>
        </p:nvSpPr>
        <p:spPr>
          <a:xfrm>
            <a:off x="1037700" y="2174175"/>
            <a:ext cx="11975700" cy="3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41931" marR="0" lvl="1" indent="-368679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rmorant Garamond Medium"/>
              <a:buChar char="•"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Paid members will have access to past GPAs, OAT scores, etc.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68679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rmorant Garamond Medium"/>
              <a:buChar char="•"/>
            </a:pPr>
            <a:r>
              <a:rPr lang="en-US" sz="34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Gain insight into application process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741931" marR="0" lvl="1" indent="-368679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rmorant Garamond Medium"/>
              <a:buChar char="•"/>
            </a:pPr>
            <a:r>
              <a:rPr lang="en-US" sz="3400">
                <a:solidFill>
                  <a:schemeClr val="dk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Help members identify target schools</a:t>
            </a:r>
            <a:endParaRPr sz="34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914400" marR="0" lvl="0" indent="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914400" marR="0" lvl="0" indent="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36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1242" name="Google Shape;1242;p72"/>
          <p:cNvSpPr txBox="1"/>
          <p:nvPr/>
        </p:nvSpPr>
        <p:spPr>
          <a:xfrm>
            <a:off x="1571066" y="623075"/>
            <a:ext cx="15181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Optometry School Matriculants Spreadsheet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73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2" name="Google Shape;1252;p73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73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4" name="Google Shape;1254;p73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5" name="Google Shape;1255;p73"/>
          <p:cNvSpPr/>
          <p:nvPr/>
        </p:nvSpPr>
        <p:spPr>
          <a:xfrm>
            <a:off x="-5457398" y="-838226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6" name="Google Shape;1256;p73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7" name="Google Shape;1257;p73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8" name="Google Shape;1258;p73"/>
          <p:cNvSpPr txBox="1"/>
          <p:nvPr/>
        </p:nvSpPr>
        <p:spPr>
          <a:xfrm>
            <a:off x="1118410" y="2315018"/>
            <a:ext cx="8882840" cy="303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dirty="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Dr. Moore, </a:t>
            </a: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Therapeutic Optometrist, FOVDR, Diplomate, ABO</a:t>
            </a:r>
            <a:endParaRPr lang="en-US" sz="4400" b="1" dirty="0">
              <a:solidFill>
                <a:srgbClr val="A13D3B"/>
              </a:solidFill>
              <a:latin typeface="Times New Roman" panose="02020603050405020304" pitchFamily="18" charset="0"/>
              <a:ea typeface="Cormorant Garamond"/>
              <a:cs typeface="Times New Roman" panose="02020603050405020304" pitchFamily="18" charset="0"/>
              <a:sym typeface="Cormorant Garamond"/>
            </a:endParaRPr>
          </a:p>
        </p:txBody>
      </p:sp>
      <p:sp>
        <p:nvSpPr>
          <p:cNvPr id="1259" name="Google Shape;1259;p73"/>
          <p:cNvSpPr txBox="1"/>
          <p:nvPr/>
        </p:nvSpPr>
        <p:spPr>
          <a:xfrm>
            <a:off x="1571038" y="623084"/>
            <a:ext cx="647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Guest Speaker</a:t>
            </a:r>
            <a:endParaRPr/>
          </a:p>
        </p:txBody>
      </p:sp>
      <p:sp>
        <p:nvSpPr>
          <p:cNvPr id="1260" name="Google Shape;1260;p73"/>
          <p:cNvSpPr txBox="1"/>
          <p:nvPr/>
        </p:nvSpPr>
        <p:spPr>
          <a:xfrm>
            <a:off x="9348460" y="2174170"/>
            <a:ext cx="8310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pic>
        <p:nvPicPr>
          <p:cNvPr id="3" name="Picture 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596B526-6516-4146-260B-0C97F20533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7442" y="1705899"/>
            <a:ext cx="4290155" cy="5513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"/>
          <p:cNvSpPr/>
          <p:nvPr/>
        </p:nvSpPr>
        <p:spPr>
          <a:xfrm>
            <a:off x="5424340" y="2099065"/>
            <a:ext cx="18866341" cy="20651187"/>
          </a:xfrm>
          <a:custGeom>
            <a:avLst/>
            <a:gdLst/>
            <a:ahLst/>
            <a:cxnLst/>
            <a:rect l="l" t="t" r="r" b="b"/>
            <a:pathLst>
              <a:path w="18866341" h="20651187" extrusionOk="0">
                <a:moveTo>
                  <a:pt x="0" y="0"/>
                </a:moveTo>
                <a:lnTo>
                  <a:pt x="18866342" y="0"/>
                </a:lnTo>
                <a:lnTo>
                  <a:pt x="18866342" y="20651188"/>
                </a:lnTo>
                <a:lnTo>
                  <a:pt x="0" y="20651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1" name="Google Shape;201;p19"/>
          <p:cNvSpPr/>
          <p:nvPr/>
        </p:nvSpPr>
        <p:spPr>
          <a:xfrm>
            <a:off x="11734054" y="-2486613"/>
            <a:ext cx="14130623" cy="10792111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9"/>
          <p:cNvSpPr/>
          <p:nvPr/>
        </p:nvSpPr>
        <p:spPr>
          <a:xfrm>
            <a:off x="369265" y="4303349"/>
            <a:ext cx="1451664" cy="840151"/>
          </a:xfrm>
          <a:custGeom>
            <a:avLst/>
            <a:gdLst/>
            <a:ahLst/>
            <a:cxnLst/>
            <a:rect l="l" t="t" r="r" b="b"/>
            <a:pathLst>
              <a:path w="1451664" h="840151" extrusionOk="0">
                <a:moveTo>
                  <a:pt x="0" y="0"/>
                </a:moveTo>
                <a:lnTo>
                  <a:pt x="1451664" y="0"/>
                </a:lnTo>
                <a:lnTo>
                  <a:pt x="1451664" y="840151"/>
                </a:lnTo>
                <a:lnTo>
                  <a:pt x="0" y="840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3" name="Google Shape;203;p19"/>
          <p:cNvSpPr/>
          <p:nvPr/>
        </p:nvSpPr>
        <p:spPr>
          <a:xfrm>
            <a:off x="11920068" y="-5542885"/>
            <a:ext cx="11727462" cy="16713042"/>
          </a:xfrm>
          <a:custGeom>
            <a:avLst/>
            <a:gdLst/>
            <a:ahLst/>
            <a:cxnLst/>
            <a:rect l="l" t="t" r="r" b="b"/>
            <a:pathLst>
              <a:path w="11727462" h="16713042" extrusionOk="0">
                <a:moveTo>
                  <a:pt x="0" y="0"/>
                </a:moveTo>
                <a:lnTo>
                  <a:pt x="11727462" y="0"/>
                </a:lnTo>
                <a:lnTo>
                  <a:pt x="11727462" y="16713042"/>
                </a:lnTo>
                <a:lnTo>
                  <a:pt x="0" y="16713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4" name="Google Shape;204;p19"/>
          <p:cNvSpPr/>
          <p:nvPr/>
        </p:nvSpPr>
        <p:spPr>
          <a:xfrm>
            <a:off x="13958856" y="-2334601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4"/>
                </a:lnTo>
                <a:lnTo>
                  <a:pt x="0" y="479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19"/>
          <p:cNvSpPr/>
          <p:nvPr/>
        </p:nvSpPr>
        <p:spPr>
          <a:xfrm>
            <a:off x="-6110614" y="-7490722"/>
            <a:ext cx="15114438" cy="14062457"/>
          </a:xfrm>
          <a:custGeom>
            <a:avLst/>
            <a:gdLst/>
            <a:ahLst/>
            <a:cxnLst/>
            <a:rect l="l" t="t" r="r" b="b"/>
            <a:pathLst>
              <a:path w="15114438" h="14062457" extrusionOk="0">
                <a:moveTo>
                  <a:pt x="0" y="0"/>
                </a:moveTo>
                <a:lnTo>
                  <a:pt x="15114438" y="0"/>
                </a:lnTo>
                <a:lnTo>
                  <a:pt x="15114438" y="14062458"/>
                </a:lnTo>
                <a:lnTo>
                  <a:pt x="0" y="1406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19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7" name="Google Shape;207;p19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8" name="Google Shape;208;p19"/>
          <p:cNvSpPr/>
          <p:nvPr/>
        </p:nvSpPr>
        <p:spPr>
          <a:xfrm>
            <a:off x="191" y="1946290"/>
            <a:ext cx="2701290" cy="1946148"/>
          </a:xfrm>
          <a:custGeom>
            <a:avLst/>
            <a:gdLst/>
            <a:ahLst/>
            <a:cxnLst/>
            <a:rect l="l" t="t" r="r" b="b"/>
            <a:pathLst>
              <a:path w="3601720" h="2594864" extrusionOk="0">
                <a:moveTo>
                  <a:pt x="1369822" y="0"/>
                </a:moveTo>
                <a:cubicBezTo>
                  <a:pt x="1217930" y="0"/>
                  <a:pt x="1098931" y="18542"/>
                  <a:pt x="1044829" y="57785"/>
                </a:cubicBezTo>
                <a:cubicBezTo>
                  <a:pt x="1040384" y="57785"/>
                  <a:pt x="1036066" y="57785"/>
                  <a:pt x="1031621" y="57785"/>
                </a:cubicBezTo>
                <a:cubicBezTo>
                  <a:pt x="213233" y="57785"/>
                  <a:pt x="0" y="1106805"/>
                  <a:pt x="70485" y="1728724"/>
                </a:cubicBezTo>
                <a:cubicBezTo>
                  <a:pt x="140081" y="2341753"/>
                  <a:pt x="1022985" y="2580386"/>
                  <a:pt x="1517142" y="2594483"/>
                </a:cubicBezTo>
                <a:cubicBezTo>
                  <a:pt x="1525524" y="2594864"/>
                  <a:pt x="1534160" y="2594864"/>
                  <a:pt x="1542542" y="2594864"/>
                </a:cubicBezTo>
                <a:cubicBezTo>
                  <a:pt x="2509901" y="2594864"/>
                  <a:pt x="3601720" y="988949"/>
                  <a:pt x="2661285" y="327914"/>
                </a:cubicBezTo>
                <a:cubicBezTo>
                  <a:pt x="2367915" y="121920"/>
                  <a:pt x="1759966" y="0"/>
                  <a:pt x="1369822" y="0"/>
                </a:cubicBezTo>
                <a:close/>
              </a:path>
            </a:pathLst>
          </a:custGeom>
          <a:solidFill>
            <a:srgbClr val="E2B0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"/>
          <p:cNvSpPr/>
          <p:nvPr/>
        </p:nvSpPr>
        <p:spPr>
          <a:xfrm>
            <a:off x="-511289" y="7937556"/>
            <a:ext cx="2701385" cy="1946148"/>
          </a:xfrm>
          <a:custGeom>
            <a:avLst/>
            <a:gdLst/>
            <a:ahLst/>
            <a:cxnLst/>
            <a:rect l="l" t="t" r="r" b="b"/>
            <a:pathLst>
              <a:path w="3601847" h="2594864" extrusionOk="0">
                <a:moveTo>
                  <a:pt x="2231898" y="0"/>
                </a:moveTo>
                <a:cubicBezTo>
                  <a:pt x="2383790" y="0"/>
                  <a:pt x="2502789" y="18542"/>
                  <a:pt x="2557018" y="57785"/>
                </a:cubicBezTo>
                <a:cubicBezTo>
                  <a:pt x="2561463" y="57785"/>
                  <a:pt x="2565781" y="57785"/>
                  <a:pt x="2570226" y="57785"/>
                </a:cubicBezTo>
                <a:cubicBezTo>
                  <a:pt x="3388614" y="57785"/>
                  <a:pt x="3601847" y="1106805"/>
                  <a:pt x="3531235" y="1728724"/>
                </a:cubicBezTo>
                <a:cubicBezTo>
                  <a:pt x="3461639" y="2341753"/>
                  <a:pt x="2578735" y="2580386"/>
                  <a:pt x="2084578" y="2594483"/>
                </a:cubicBezTo>
                <a:cubicBezTo>
                  <a:pt x="2076196" y="2594864"/>
                  <a:pt x="2067560" y="2594864"/>
                  <a:pt x="2059178" y="2594864"/>
                </a:cubicBezTo>
                <a:cubicBezTo>
                  <a:pt x="1091692" y="2594864"/>
                  <a:pt x="0" y="988949"/>
                  <a:pt x="940308" y="327914"/>
                </a:cubicBezTo>
                <a:cubicBezTo>
                  <a:pt x="1233805" y="121920"/>
                  <a:pt x="1841754" y="0"/>
                  <a:pt x="2231898" y="0"/>
                </a:cubicBezTo>
                <a:close/>
              </a:path>
            </a:pathLst>
          </a:custGeom>
          <a:solidFill>
            <a:srgbClr val="E7E2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"/>
          <p:cNvSpPr/>
          <p:nvPr/>
        </p:nvSpPr>
        <p:spPr>
          <a:xfrm>
            <a:off x="0" y="5991268"/>
            <a:ext cx="2190194" cy="1946288"/>
          </a:xfrm>
          <a:custGeom>
            <a:avLst/>
            <a:gdLst/>
            <a:ahLst/>
            <a:cxnLst/>
            <a:rect l="l" t="t" r="r" b="b"/>
            <a:pathLst>
              <a:path w="2190194" h="1946288" extrusionOk="0">
                <a:moveTo>
                  <a:pt x="0" y="0"/>
                </a:moveTo>
                <a:lnTo>
                  <a:pt x="2190194" y="0"/>
                </a:lnTo>
                <a:lnTo>
                  <a:pt x="2190194" y="1946288"/>
                </a:lnTo>
                <a:lnTo>
                  <a:pt x="0" y="1946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" name="Google Shape;211;p19"/>
          <p:cNvSpPr/>
          <p:nvPr/>
        </p:nvSpPr>
        <p:spPr>
          <a:xfrm>
            <a:off x="191" y="0"/>
            <a:ext cx="2701290" cy="1946148"/>
          </a:xfrm>
          <a:custGeom>
            <a:avLst/>
            <a:gdLst/>
            <a:ahLst/>
            <a:cxnLst/>
            <a:rect l="l" t="t" r="r" b="b"/>
            <a:pathLst>
              <a:path w="3601720" h="2594864" extrusionOk="0">
                <a:moveTo>
                  <a:pt x="1369822" y="0"/>
                </a:moveTo>
                <a:cubicBezTo>
                  <a:pt x="1217930" y="0"/>
                  <a:pt x="1098931" y="18542"/>
                  <a:pt x="1044829" y="57785"/>
                </a:cubicBezTo>
                <a:cubicBezTo>
                  <a:pt x="1040384" y="57785"/>
                  <a:pt x="1036066" y="57785"/>
                  <a:pt x="1031621" y="57785"/>
                </a:cubicBezTo>
                <a:cubicBezTo>
                  <a:pt x="213233" y="57785"/>
                  <a:pt x="0" y="1106805"/>
                  <a:pt x="70485" y="1728724"/>
                </a:cubicBezTo>
                <a:cubicBezTo>
                  <a:pt x="140081" y="2341753"/>
                  <a:pt x="1022985" y="2580386"/>
                  <a:pt x="1517142" y="2594483"/>
                </a:cubicBezTo>
                <a:cubicBezTo>
                  <a:pt x="1525524" y="2594864"/>
                  <a:pt x="1534160" y="2594864"/>
                  <a:pt x="1542542" y="2594864"/>
                </a:cubicBezTo>
                <a:cubicBezTo>
                  <a:pt x="2509901" y="2594864"/>
                  <a:pt x="3601720" y="988949"/>
                  <a:pt x="2661285" y="327914"/>
                </a:cubicBezTo>
                <a:cubicBezTo>
                  <a:pt x="2367915" y="121920"/>
                  <a:pt x="1759966" y="0"/>
                  <a:pt x="1369822" y="0"/>
                </a:cubicBezTo>
                <a:close/>
              </a:path>
            </a:pathLst>
          </a:custGeom>
          <a:solidFill>
            <a:srgbClr val="A13D3B">
              <a:alpha val="1215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"/>
          <p:cNvSpPr/>
          <p:nvPr/>
        </p:nvSpPr>
        <p:spPr>
          <a:xfrm>
            <a:off x="-66397" y="3968780"/>
            <a:ext cx="2190194" cy="1946288"/>
          </a:xfrm>
          <a:custGeom>
            <a:avLst/>
            <a:gdLst/>
            <a:ahLst/>
            <a:cxnLst/>
            <a:rect l="l" t="t" r="r" b="b"/>
            <a:pathLst>
              <a:path w="2190194" h="1946288" extrusionOk="0">
                <a:moveTo>
                  <a:pt x="0" y="0"/>
                </a:moveTo>
                <a:lnTo>
                  <a:pt x="2190194" y="0"/>
                </a:lnTo>
                <a:lnTo>
                  <a:pt x="2190194" y="1946288"/>
                </a:lnTo>
                <a:lnTo>
                  <a:pt x="0" y="1946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3" name="Google Shape;213;p19"/>
          <p:cNvSpPr/>
          <p:nvPr/>
        </p:nvSpPr>
        <p:spPr>
          <a:xfrm>
            <a:off x="536843" y="2351144"/>
            <a:ext cx="1116507" cy="1116507"/>
          </a:xfrm>
          <a:custGeom>
            <a:avLst/>
            <a:gdLst/>
            <a:ahLst/>
            <a:cxnLst/>
            <a:rect l="l" t="t" r="r" b="b"/>
            <a:pathLst>
              <a:path w="1116507" h="1116507" extrusionOk="0">
                <a:moveTo>
                  <a:pt x="0" y="0"/>
                </a:moveTo>
                <a:lnTo>
                  <a:pt x="1116508" y="0"/>
                </a:lnTo>
                <a:lnTo>
                  <a:pt x="1116508" y="1116508"/>
                </a:lnTo>
                <a:lnTo>
                  <a:pt x="0" y="1116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19"/>
          <p:cNvSpPr/>
          <p:nvPr/>
        </p:nvSpPr>
        <p:spPr>
          <a:xfrm>
            <a:off x="369265" y="644576"/>
            <a:ext cx="1548011" cy="555349"/>
          </a:xfrm>
          <a:custGeom>
            <a:avLst/>
            <a:gdLst/>
            <a:ahLst/>
            <a:cxnLst/>
            <a:rect l="l" t="t" r="r" b="b"/>
            <a:pathLst>
              <a:path w="1548011" h="555349" extrusionOk="0">
                <a:moveTo>
                  <a:pt x="0" y="0"/>
                </a:moveTo>
                <a:lnTo>
                  <a:pt x="1548011" y="0"/>
                </a:lnTo>
                <a:lnTo>
                  <a:pt x="1548011" y="555349"/>
                </a:lnTo>
                <a:lnTo>
                  <a:pt x="0" y="555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5" name="Google Shape;215;p19"/>
          <p:cNvSpPr/>
          <p:nvPr/>
        </p:nvSpPr>
        <p:spPr>
          <a:xfrm>
            <a:off x="623446" y="8363984"/>
            <a:ext cx="810508" cy="1093435"/>
          </a:xfrm>
          <a:custGeom>
            <a:avLst/>
            <a:gdLst/>
            <a:ahLst/>
            <a:cxnLst/>
            <a:rect l="l" t="t" r="r" b="b"/>
            <a:pathLst>
              <a:path w="810508" h="1093435" extrusionOk="0">
                <a:moveTo>
                  <a:pt x="0" y="0"/>
                </a:moveTo>
                <a:lnTo>
                  <a:pt x="810508" y="0"/>
                </a:lnTo>
                <a:lnTo>
                  <a:pt x="810508" y="1093434"/>
                </a:lnTo>
                <a:lnTo>
                  <a:pt x="0" y="1093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19"/>
          <p:cNvSpPr/>
          <p:nvPr/>
        </p:nvSpPr>
        <p:spPr>
          <a:xfrm>
            <a:off x="344036" y="6692153"/>
            <a:ext cx="1502121" cy="544519"/>
          </a:xfrm>
          <a:custGeom>
            <a:avLst/>
            <a:gdLst/>
            <a:ahLst/>
            <a:cxnLst/>
            <a:rect l="l" t="t" r="r" b="b"/>
            <a:pathLst>
              <a:path w="1502121" h="544519" extrusionOk="0">
                <a:moveTo>
                  <a:pt x="0" y="0"/>
                </a:moveTo>
                <a:lnTo>
                  <a:pt x="1502122" y="0"/>
                </a:lnTo>
                <a:lnTo>
                  <a:pt x="1502122" y="544519"/>
                </a:lnTo>
                <a:lnTo>
                  <a:pt x="0" y="54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7" name="Google Shape;217;p19"/>
          <p:cNvSpPr txBox="1"/>
          <p:nvPr/>
        </p:nvSpPr>
        <p:spPr>
          <a:xfrm>
            <a:off x="1531275" y="1199925"/>
            <a:ext cx="1522515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Fall General Meetings</a:t>
            </a:r>
            <a:endParaRPr/>
          </a:p>
        </p:txBody>
      </p:sp>
      <p:sp>
        <p:nvSpPr>
          <p:cNvPr id="218" name="Google Shape;218;p19"/>
          <p:cNvSpPr txBox="1"/>
          <p:nvPr/>
        </p:nvSpPr>
        <p:spPr>
          <a:xfrm rot="22037">
            <a:off x="3324429" y="2560571"/>
            <a:ext cx="14226892" cy="535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82328" marR="0" lvl="1" indent="-391164" algn="l" rtl="0">
              <a:lnSpc>
                <a:spcPct val="172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23"/>
              <a:buFont typeface="Merriweather"/>
              <a:buChar char="•"/>
            </a:pPr>
            <a:r>
              <a:rPr lang="en-US" sz="3623" b="1" i="0" u="none" strike="sng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9/11 | 6:30 PM-8:30 PM - Meeting with UIW</a:t>
            </a:r>
            <a:endParaRPr b="1" strike="sngStrike">
              <a:latin typeface="Merriweather"/>
              <a:ea typeface="Merriweather"/>
              <a:cs typeface="Merriweather"/>
              <a:sym typeface="Merriweather"/>
            </a:endParaRPr>
          </a:p>
          <a:p>
            <a:pPr marL="782328" marR="0" lvl="1" indent="-391164" algn="l" rtl="0">
              <a:lnSpc>
                <a:spcPct val="172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23"/>
              <a:buFont typeface="Merriweather"/>
              <a:buChar char="•"/>
            </a:pPr>
            <a:r>
              <a:rPr lang="en-US" sz="3623" b="1" i="0" u="none" strike="sng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9/25 | 6:30 PM:-8:30 PM - Guest Speaker: Dr.</a:t>
            </a:r>
            <a:r>
              <a:rPr lang="en-US" sz="3623" b="1" strike="sngStrike">
                <a:latin typeface="Merriweather"/>
                <a:ea typeface="Merriweather"/>
                <a:cs typeface="Merriweather"/>
                <a:sym typeface="Merriweather"/>
              </a:rPr>
              <a:t> Brunstetter</a:t>
            </a:r>
            <a:endParaRPr b="1" strike="sngStrike">
              <a:latin typeface="Merriweather"/>
              <a:ea typeface="Merriweather"/>
              <a:cs typeface="Merriweather"/>
              <a:sym typeface="Merriweather"/>
            </a:endParaRPr>
          </a:p>
          <a:p>
            <a:pPr marL="782328" marR="0" lvl="1" indent="-391164" algn="l" rtl="0">
              <a:lnSpc>
                <a:spcPct val="172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23"/>
              <a:buFont typeface="Merriweather"/>
              <a:buChar char="•"/>
            </a:pPr>
            <a:r>
              <a:rPr lang="en-US" sz="3623" b="1" i="0" u="none" strike="sng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10/</a:t>
            </a:r>
            <a:r>
              <a:rPr lang="en-US" sz="3623" b="1" strike="sngStrike">
                <a:latin typeface="Merriweather"/>
                <a:ea typeface="Merriweather"/>
                <a:cs typeface="Merriweather"/>
                <a:sym typeface="Merriweather"/>
              </a:rPr>
              <a:t>16</a:t>
            </a:r>
            <a:r>
              <a:rPr lang="en-US" sz="3623" b="1" i="0" u="none" strike="sng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| 6:30 PM-8:30 PM - Guest Speaker: Dr. Moore</a:t>
            </a:r>
            <a:endParaRPr b="1" strike="sngStrike">
              <a:latin typeface="Merriweather"/>
              <a:ea typeface="Merriweather"/>
              <a:cs typeface="Merriweather"/>
              <a:sym typeface="Merriweather"/>
            </a:endParaRPr>
          </a:p>
          <a:p>
            <a:pPr marL="782327" marR="0" lvl="1" indent="-391163" algn="l" rtl="0">
              <a:lnSpc>
                <a:spcPct val="172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23"/>
              <a:buFont typeface="Merriweather"/>
              <a:buChar char="•"/>
            </a:pPr>
            <a:r>
              <a:rPr lang="en-US" sz="3623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10/23 | 6:30 PM-8:30 PM - </a:t>
            </a:r>
            <a:r>
              <a:rPr lang="en-US" sz="3623" b="1">
                <a:latin typeface="Merriweather"/>
                <a:ea typeface="Merriweather"/>
                <a:cs typeface="Merriweather"/>
                <a:sym typeface="Merriweather"/>
              </a:rPr>
              <a:t>Guest Speaker: Dr. Sapoznik</a:t>
            </a:r>
            <a:endParaRPr sz="3623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782327" marR="0" lvl="1" indent="-391163" algn="l" rtl="0">
              <a:lnSpc>
                <a:spcPct val="172012"/>
              </a:lnSpc>
              <a:spcBef>
                <a:spcPts val="0"/>
              </a:spcBef>
              <a:spcAft>
                <a:spcPts val="0"/>
              </a:spcAft>
              <a:buSzPts val="3623"/>
              <a:buFont typeface="Merriweather"/>
              <a:buChar char="•"/>
            </a:pPr>
            <a:r>
              <a:rPr lang="en-US" sz="3623" b="1">
                <a:latin typeface="Merriweather"/>
                <a:ea typeface="Merriweather"/>
                <a:cs typeface="Merriweather"/>
                <a:sym typeface="Merriweather"/>
              </a:rPr>
              <a:t>11/13 </a:t>
            </a:r>
            <a:r>
              <a:rPr lang="en-US" sz="3623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| 6:30 PM-8:30 PM - UHCO AOSA</a:t>
            </a:r>
            <a:endParaRPr sz="3623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marR="0" lvl="0" indent="0" algn="l" rtl="0">
              <a:lnSpc>
                <a:spcPct val="172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23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8" name="Google Shape;228;p20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0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0" name="Google Shape;230;p20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1" name="Google Shape;231;p20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2" name="Google Shape;232;p20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3" name="Google Shape;233;p20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4" name="Google Shape;234;p20"/>
          <p:cNvSpPr txBox="1"/>
          <p:nvPr/>
        </p:nvSpPr>
        <p:spPr>
          <a:xfrm>
            <a:off x="978450" y="2066620"/>
            <a:ext cx="11779200" cy="6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3006" marR="0" lvl="1" indent="-388655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ormorant Garamond Medium"/>
              <a:buChar char="•"/>
            </a:pPr>
            <a:r>
              <a:rPr lang="en-US" sz="41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Learn about the student life experience with current RSO students </a:t>
            </a: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88655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ormorant Garamond Medium"/>
              <a:buChar char="•"/>
            </a:pPr>
            <a:r>
              <a:rPr lang="en-US" sz="41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Interact with RSO faculty and tour their facilities </a:t>
            </a: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371600" marR="0" lvl="2" indent="-48895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ormorant Garamond Medium"/>
              <a:buChar char="■"/>
            </a:pPr>
            <a:r>
              <a:rPr lang="en-US" sz="41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September 28th, 2024</a:t>
            </a: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828800" marR="0" lvl="3" indent="-48895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ormorant Garamond Medium"/>
              <a:buChar char="●"/>
            </a:pPr>
            <a:r>
              <a:rPr lang="en-US" sz="41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9725 Datapoint San Antonio, TX 78229</a:t>
            </a: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2286000" marR="0" lvl="4" indent="-48895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ormorant Garamond Medium"/>
              <a:buChar char="○"/>
            </a:pPr>
            <a:r>
              <a:rPr lang="en-US" sz="41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9:00 am - 1:00 pm 	</a:t>
            </a: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235" name="Google Shape;235;p20"/>
          <p:cNvSpPr txBox="1"/>
          <p:nvPr/>
        </p:nvSpPr>
        <p:spPr>
          <a:xfrm>
            <a:off x="1571038" y="623084"/>
            <a:ext cx="6478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UIW Preview Day</a:t>
            </a: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743999" y="5629275"/>
            <a:ext cx="3157500" cy="31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3F3F3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/>
          <p:nvPr/>
        </p:nvSpPr>
        <p:spPr>
          <a:xfrm>
            <a:off x="10946240" y="2677739"/>
            <a:ext cx="16778524" cy="18365852"/>
          </a:xfrm>
          <a:custGeom>
            <a:avLst/>
            <a:gdLst/>
            <a:ahLst/>
            <a:cxnLst/>
            <a:rect l="l" t="t" r="r" b="b"/>
            <a:pathLst>
              <a:path w="16778524" h="18365852" extrusionOk="0">
                <a:moveTo>
                  <a:pt x="0" y="0"/>
                </a:moveTo>
                <a:lnTo>
                  <a:pt x="16778524" y="0"/>
                </a:lnTo>
                <a:lnTo>
                  <a:pt x="16778524" y="18365852"/>
                </a:lnTo>
                <a:lnTo>
                  <a:pt x="0" y="183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6" name="Google Shape;246;p21"/>
          <p:cNvSpPr/>
          <p:nvPr/>
        </p:nvSpPr>
        <p:spPr>
          <a:xfrm>
            <a:off x="14170179" y="-2486679"/>
            <a:ext cx="11681315" cy="8921479"/>
          </a:xfrm>
          <a:custGeom>
            <a:avLst/>
            <a:gdLst/>
            <a:ahLst/>
            <a:cxnLst/>
            <a:rect l="l" t="t" r="r" b="b"/>
            <a:pathLst>
              <a:path w="18840830" h="14389482" extrusionOk="0">
                <a:moveTo>
                  <a:pt x="12073382" y="0"/>
                </a:moveTo>
                <a:cubicBezTo>
                  <a:pt x="8549767" y="0"/>
                  <a:pt x="1224661" y="3170555"/>
                  <a:pt x="1169416" y="3310509"/>
                </a:cubicBezTo>
                <a:cubicBezTo>
                  <a:pt x="0" y="6267831"/>
                  <a:pt x="344297" y="11219688"/>
                  <a:pt x="2603881" y="13749402"/>
                </a:cubicBezTo>
                <a:cubicBezTo>
                  <a:pt x="3005963" y="14199616"/>
                  <a:pt x="3709162" y="14389482"/>
                  <a:pt x="4599305" y="14389482"/>
                </a:cubicBezTo>
                <a:cubicBezTo>
                  <a:pt x="8710041" y="14389482"/>
                  <a:pt x="16814419" y="10337420"/>
                  <a:pt x="17728819" y="9151621"/>
                </a:cubicBezTo>
                <a:cubicBezTo>
                  <a:pt x="18840830" y="7707377"/>
                  <a:pt x="15917926" y="967487"/>
                  <a:pt x="13074269" y="120524"/>
                </a:cubicBezTo>
                <a:cubicBezTo>
                  <a:pt x="12794996" y="37338"/>
                  <a:pt x="12456414" y="0"/>
                  <a:pt x="12073382" y="0"/>
                </a:cubicBezTo>
                <a:close/>
              </a:path>
            </a:pathLst>
          </a:custGeom>
          <a:solidFill>
            <a:srgbClr val="E6B8A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15235578" y="-5542885"/>
            <a:ext cx="8411952" cy="11988043"/>
          </a:xfrm>
          <a:custGeom>
            <a:avLst/>
            <a:gdLst/>
            <a:ahLst/>
            <a:cxnLst/>
            <a:rect l="l" t="t" r="r" b="b"/>
            <a:pathLst>
              <a:path w="8411952" h="11988043" extrusionOk="0">
                <a:moveTo>
                  <a:pt x="0" y="0"/>
                </a:moveTo>
                <a:lnTo>
                  <a:pt x="8411952" y="0"/>
                </a:lnTo>
                <a:lnTo>
                  <a:pt x="8411952" y="11988042"/>
                </a:lnTo>
                <a:lnTo>
                  <a:pt x="0" y="1198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8" name="Google Shape;248;p21"/>
          <p:cNvSpPr/>
          <p:nvPr/>
        </p:nvSpPr>
        <p:spPr>
          <a:xfrm>
            <a:off x="15010442" y="-3119118"/>
            <a:ext cx="10331823" cy="4796914"/>
          </a:xfrm>
          <a:custGeom>
            <a:avLst/>
            <a:gdLst/>
            <a:ahLst/>
            <a:cxnLst/>
            <a:rect l="l" t="t" r="r" b="b"/>
            <a:pathLst>
              <a:path w="10331823" h="4796914" extrusionOk="0">
                <a:moveTo>
                  <a:pt x="0" y="0"/>
                </a:moveTo>
                <a:lnTo>
                  <a:pt x="10331824" y="0"/>
                </a:lnTo>
                <a:lnTo>
                  <a:pt x="10331824" y="4796915"/>
                </a:lnTo>
                <a:lnTo>
                  <a:pt x="0" y="4796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9" name="Google Shape;249;p21"/>
          <p:cNvSpPr/>
          <p:nvPr/>
        </p:nvSpPr>
        <p:spPr>
          <a:xfrm>
            <a:off x="-6110614" y="-7490722"/>
            <a:ext cx="14296629" cy="13301568"/>
          </a:xfrm>
          <a:custGeom>
            <a:avLst/>
            <a:gdLst/>
            <a:ahLst/>
            <a:cxnLst/>
            <a:rect l="l" t="t" r="r" b="b"/>
            <a:pathLst>
              <a:path w="14296629" h="13301568" extrusionOk="0">
                <a:moveTo>
                  <a:pt x="0" y="0"/>
                </a:moveTo>
                <a:lnTo>
                  <a:pt x="14296628" y="0"/>
                </a:lnTo>
                <a:lnTo>
                  <a:pt x="14296628" y="13301568"/>
                </a:lnTo>
                <a:lnTo>
                  <a:pt x="0" y="1330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21"/>
          <p:cNvSpPr/>
          <p:nvPr/>
        </p:nvSpPr>
        <p:spPr>
          <a:xfrm>
            <a:off x="-10031681" y="6445157"/>
            <a:ext cx="16199267" cy="11664781"/>
          </a:xfrm>
          <a:custGeom>
            <a:avLst/>
            <a:gdLst/>
            <a:ahLst/>
            <a:cxnLst/>
            <a:rect l="l" t="t" r="r" b="b"/>
            <a:pathLst>
              <a:path w="16199267" h="11664781" extrusionOk="0">
                <a:moveTo>
                  <a:pt x="0" y="0"/>
                </a:moveTo>
                <a:lnTo>
                  <a:pt x="16199268" y="0"/>
                </a:lnTo>
                <a:lnTo>
                  <a:pt x="16199268" y="11664782"/>
                </a:lnTo>
                <a:lnTo>
                  <a:pt x="0" y="11664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1" name="Google Shape;251;p21"/>
          <p:cNvSpPr/>
          <p:nvPr/>
        </p:nvSpPr>
        <p:spPr>
          <a:xfrm>
            <a:off x="-10071363" y="-3001329"/>
            <a:ext cx="13564650" cy="16289654"/>
          </a:xfrm>
          <a:custGeom>
            <a:avLst/>
            <a:gdLst/>
            <a:ahLst/>
            <a:cxnLst/>
            <a:rect l="l" t="t" r="r" b="b"/>
            <a:pathLst>
              <a:path w="13564650" h="16289654" extrusionOk="0">
                <a:moveTo>
                  <a:pt x="0" y="0"/>
                </a:moveTo>
                <a:lnTo>
                  <a:pt x="13564650" y="0"/>
                </a:lnTo>
                <a:lnTo>
                  <a:pt x="13564650" y="16289654"/>
                </a:lnTo>
                <a:lnTo>
                  <a:pt x="0" y="1628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21"/>
          <p:cNvSpPr txBox="1"/>
          <p:nvPr/>
        </p:nvSpPr>
        <p:spPr>
          <a:xfrm>
            <a:off x="978450" y="2066625"/>
            <a:ext cx="10159500" cy="6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23006" marR="0" lvl="1" indent="-388655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ormorant Garamond Medium"/>
              <a:buChar char="•"/>
            </a:pPr>
            <a:r>
              <a:rPr lang="en-US" sz="41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Thursday October 3rd </a:t>
            </a: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623006" marR="0" lvl="1" indent="-388655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SzPts val="4100"/>
              <a:buFont typeface="Cormorant Garamond Medium"/>
              <a:buChar char="•"/>
            </a:pPr>
            <a:r>
              <a:rPr lang="en-US" sz="41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Location CBB 122</a:t>
            </a: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371600" marR="0" lvl="2" indent="-48895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SzPts val="4100"/>
              <a:buFont typeface="Cormorant Garamond Medium"/>
              <a:buChar char="■"/>
            </a:pPr>
            <a:r>
              <a:rPr lang="en-US" sz="4100"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Come and get advice from our officers about everything from classes, working, and how to balance extracurriculars</a:t>
            </a: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1828800" marR="0" lvl="0" indent="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  <a:p>
            <a:pPr marL="0" marR="0" lvl="0" indent="0" algn="l" rtl="0">
              <a:lnSpc>
                <a:spcPct val="1570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 i="0" u="none" strike="noStrike" cap="none">
              <a:solidFill>
                <a:srgbClr val="000000"/>
              </a:solidFill>
              <a:latin typeface="Cormorant Garamond Medium"/>
              <a:ea typeface="Cormorant Garamond Medium"/>
              <a:cs typeface="Cormorant Garamond Medium"/>
              <a:sym typeface="Cormorant Garamond Medium"/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1571058" y="623075"/>
            <a:ext cx="1062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1">
                <a:solidFill>
                  <a:srgbClr val="A13D3B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Undergraduate Advice Workshop</a:t>
            </a:r>
            <a:endParaRPr/>
          </a:p>
        </p:txBody>
      </p:sp>
      <p:pic>
        <p:nvPicPr>
          <p:cNvPr id="254" name="Google Shape;254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18325" y="4908450"/>
            <a:ext cx="6929975" cy="5169550"/>
          </a:xfrm>
          <a:prstGeom prst="rect">
            <a:avLst/>
          </a:prstGeom>
          <a:noFill/>
          <a:ln w="76200" cap="flat" cmpd="sng">
            <a:solidFill>
              <a:srgbClr val="BF656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3142</Words>
  <Application>Microsoft Macintosh PowerPoint</Application>
  <PresentationFormat>Custom</PresentationFormat>
  <Paragraphs>593</Paragraphs>
  <Slides>61</Slides>
  <Notes>61</Notes>
  <HiddenSlides>19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Libre Baskerville</vt:lpstr>
      <vt:lpstr>Cormorant Garamond Light</vt:lpstr>
      <vt:lpstr>Georgia</vt:lpstr>
      <vt:lpstr>Comfortaa</vt:lpstr>
      <vt:lpstr>Merriweather</vt:lpstr>
      <vt:lpstr>Bree Serif</vt:lpstr>
      <vt:lpstr>Cormorant Garamond Medium</vt:lpstr>
      <vt:lpstr>Cormorant Garamond SemiBold</vt:lpstr>
      <vt:lpstr>Aclonica</vt:lpstr>
      <vt:lpstr>Arimo</vt:lpstr>
      <vt:lpstr>Calibri</vt:lpstr>
      <vt:lpstr>Cormorant Garamond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Kalyce Sims</cp:lastModifiedBy>
  <cp:revision>1</cp:revision>
  <dcterms:modified xsi:type="dcterms:W3CDTF">2024-10-21T04:47:29Z</dcterms:modified>
</cp:coreProperties>
</file>